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Johnny Yang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2000" dirty="0"/>
              <a:t>Objective: Create a model to predict customer bookings</a:t>
            </a:r>
          </a:p>
          <a:p>
            <a:r>
              <a:rPr lang="en-GB" sz="2000" dirty="0"/>
              <a:t>Top 5 factors that influence booking:</a:t>
            </a:r>
          </a:p>
          <a:p>
            <a:pPr lvl="1"/>
            <a:r>
              <a:rPr lang="en-GB" sz="2000" dirty="0"/>
              <a:t>Booking origin, purchase lead, route, flight duration, and length of stay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Used: Random Forest (Tuned with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GridSearchCV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Accuracy: 81.04%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 Imbalance Observed: Only 14.96% of bookings were completed (class 1).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Metrics Breakdown: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Precision for Class 1: 36% (Only 36% of predicted completed bookings were correct)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Recall for Class 1: 34% (The model identified only 34% of actual completed bookings)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F1-Score: 35% (Balanced measure of precision and recall)</a:t>
            </a:r>
            <a:endParaRPr lang="en-GB" sz="2000" dirty="0"/>
          </a:p>
          <a:p>
            <a:pPr lvl="1"/>
            <a:endParaRPr lang="en-GB" sz="1600" dirty="0"/>
          </a:p>
          <a:p>
            <a:pPr lvl="1"/>
            <a:endParaRPr lang="en-GB" sz="16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36E76D0-A651-4566-3565-71E2AC59E5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8501" y="431636"/>
            <a:ext cx="5181600" cy="2653041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698211-D3FD-18F7-4D64-9CE1212BA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533" y="3084677"/>
            <a:ext cx="3467536" cy="360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3035</TotalTime>
  <Words>120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 Insights</vt:lpstr>
      <vt:lpstr>Summary of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Johnny Yang</cp:lastModifiedBy>
  <cp:revision>3</cp:revision>
  <dcterms:created xsi:type="dcterms:W3CDTF">2022-12-06T11:13:27Z</dcterms:created>
  <dcterms:modified xsi:type="dcterms:W3CDTF">2025-02-26T22:26:17Z</dcterms:modified>
</cp:coreProperties>
</file>