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338" r:id="rId5"/>
    <p:sldId id="339" r:id="rId6"/>
  </p:sldIdLst>
  <p:sldSz cx="9144000" cy="6858000" type="screen4x3"/>
  <p:notesSz cx="6808788" cy="9940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Bell" initials="CB" lastIdx="3" clrIdx="0">
    <p:extLst>
      <p:ext uri="{19B8F6BF-5375-455C-9EA6-DF929625EA0E}">
        <p15:presenceInfo xmlns:p15="http://schemas.microsoft.com/office/powerpoint/2012/main" userId="Chris B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E7E6E6"/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882BCE-B210-455C-9CAD-66D670357FA5}" v="4" dt="2021-07-09T14:24:05.8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7" autoAdjust="0"/>
    <p:restoredTop sz="94676" autoAdjust="0"/>
  </p:normalViewPr>
  <p:slideViewPr>
    <p:cSldViewPr snapToGrid="0">
      <p:cViewPr varScale="1">
        <p:scale>
          <a:sx n="108" d="100"/>
          <a:sy n="108" d="100"/>
        </p:scale>
        <p:origin x="936" y="126"/>
      </p:cViewPr>
      <p:guideLst>
        <p:guide orient="horz" pos="2205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ordon" userId="b57ff464-9db5-42a3-b014-81b997011c9c" providerId="ADAL" clId="{F6882BCE-B210-455C-9CAD-66D670357FA5}"/>
    <pc:docChg chg="undo custSel modSld">
      <pc:chgData name="John Gordon" userId="b57ff464-9db5-42a3-b014-81b997011c9c" providerId="ADAL" clId="{F6882BCE-B210-455C-9CAD-66D670357FA5}" dt="2021-07-09T14:30:51.680" v="484" actId="14861"/>
      <pc:docMkLst>
        <pc:docMk/>
      </pc:docMkLst>
      <pc:sldChg chg="addSp delSp mod">
        <pc:chgData name="John Gordon" userId="b57ff464-9db5-42a3-b014-81b997011c9c" providerId="ADAL" clId="{F6882BCE-B210-455C-9CAD-66D670357FA5}" dt="2021-07-09T14:22:14.786" v="1" actId="21"/>
        <pc:sldMkLst>
          <pc:docMk/>
          <pc:sldMk cId="728790731" sldId="338"/>
        </pc:sldMkLst>
        <pc:picChg chg="add del">
          <ac:chgData name="John Gordon" userId="b57ff464-9db5-42a3-b014-81b997011c9c" providerId="ADAL" clId="{F6882BCE-B210-455C-9CAD-66D670357FA5}" dt="2021-07-09T14:22:14.786" v="1" actId="21"/>
          <ac:picMkLst>
            <pc:docMk/>
            <pc:sldMk cId="728790731" sldId="338"/>
            <ac:picMk id="6" creationId="{892A0A1C-FC3B-43B6-9725-1EE731674FB5}"/>
          </ac:picMkLst>
        </pc:picChg>
      </pc:sldChg>
      <pc:sldChg chg="addSp delSp modSp mod">
        <pc:chgData name="John Gordon" userId="b57ff464-9db5-42a3-b014-81b997011c9c" providerId="ADAL" clId="{F6882BCE-B210-455C-9CAD-66D670357FA5}" dt="2021-07-09T14:30:51.680" v="484" actId="14861"/>
        <pc:sldMkLst>
          <pc:docMk/>
          <pc:sldMk cId="1759080654" sldId="339"/>
        </pc:sldMkLst>
        <pc:spChg chg="del">
          <ac:chgData name="John Gordon" userId="b57ff464-9db5-42a3-b014-81b997011c9c" providerId="ADAL" clId="{F6882BCE-B210-455C-9CAD-66D670357FA5}" dt="2021-07-09T14:22:21.045" v="2" actId="21"/>
          <ac:spMkLst>
            <pc:docMk/>
            <pc:sldMk cId="1759080654" sldId="339"/>
            <ac:spMk id="7" creationId="{2C72EF62-4D06-4A42-98EA-88A2DC9224F3}"/>
          </ac:spMkLst>
        </pc:spChg>
        <pc:spChg chg="del">
          <ac:chgData name="John Gordon" userId="b57ff464-9db5-42a3-b014-81b997011c9c" providerId="ADAL" clId="{F6882BCE-B210-455C-9CAD-66D670357FA5}" dt="2021-07-09T14:22:27.173" v="4" actId="21"/>
          <ac:spMkLst>
            <pc:docMk/>
            <pc:sldMk cId="1759080654" sldId="339"/>
            <ac:spMk id="24" creationId="{FE37CE9F-2F58-43CD-9318-483E8D8BFDCF}"/>
          </ac:spMkLst>
        </pc:spChg>
        <pc:picChg chg="del">
          <ac:chgData name="John Gordon" userId="b57ff464-9db5-42a3-b014-81b997011c9c" providerId="ADAL" clId="{F6882BCE-B210-455C-9CAD-66D670357FA5}" dt="2021-07-09T14:22:23.293" v="3" actId="21"/>
          <ac:picMkLst>
            <pc:docMk/>
            <pc:sldMk cId="1759080654" sldId="339"/>
            <ac:picMk id="5" creationId="{2086BE07-C805-4707-9B02-737F8E61A9B7}"/>
          </ac:picMkLst>
        </pc:picChg>
        <pc:picChg chg="add del mod">
          <ac:chgData name="John Gordon" userId="b57ff464-9db5-42a3-b014-81b997011c9c" providerId="ADAL" clId="{F6882BCE-B210-455C-9CAD-66D670357FA5}" dt="2021-07-09T14:22:59.553" v="9"/>
          <ac:picMkLst>
            <pc:docMk/>
            <pc:sldMk cId="1759080654" sldId="339"/>
            <ac:picMk id="6" creationId="{CA9C3218-C04D-4855-AEEB-9E0C6B1219AA}"/>
          </ac:picMkLst>
        </pc:picChg>
        <pc:picChg chg="add mod">
          <ac:chgData name="John Gordon" userId="b57ff464-9db5-42a3-b014-81b997011c9c" providerId="ADAL" clId="{F6882BCE-B210-455C-9CAD-66D670357FA5}" dt="2021-07-09T14:23:35.097" v="12" actId="962"/>
          <ac:picMkLst>
            <pc:docMk/>
            <pc:sldMk cId="1759080654" sldId="339"/>
            <ac:picMk id="9" creationId="{90F8C63B-A0FD-4E37-9AF5-2939B9826FF3}"/>
          </ac:picMkLst>
        </pc:picChg>
        <pc:picChg chg="add mod">
          <ac:chgData name="John Gordon" userId="b57ff464-9db5-42a3-b014-81b997011c9c" providerId="ADAL" clId="{F6882BCE-B210-455C-9CAD-66D670357FA5}" dt="2021-07-09T14:30:51.680" v="484" actId="14861"/>
          <ac:picMkLst>
            <pc:docMk/>
            <pc:sldMk cId="1759080654" sldId="339"/>
            <ac:picMk id="11" creationId="{A85D5C61-DF71-40A7-BCD0-6D6E178678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951" cy="498555"/>
          </a:xfrm>
          <a:prstGeom prst="rect">
            <a:avLst/>
          </a:prstGeom>
        </p:spPr>
        <p:txBody>
          <a:bodyPr vert="horz" lIns="91451" tIns="45726" rIns="91451" bIns="45726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249" y="0"/>
            <a:ext cx="2950951" cy="498555"/>
          </a:xfrm>
          <a:prstGeom prst="rect">
            <a:avLst/>
          </a:prstGeom>
        </p:spPr>
        <p:txBody>
          <a:bodyPr vert="horz" lIns="91451" tIns="45726" rIns="91451" bIns="45726" rtlCol="0"/>
          <a:lstStyle>
            <a:lvl1pPr algn="r">
              <a:defRPr sz="1200"/>
            </a:lvl1pPr>
          </a:lstStyle>
          <a:p>
            <a:fld id="{80BA9DB6-746E-49DB-8075-E4400315FE83}" type="datetimeFigureOut">
              <a:rPr lang="en-GB" smtClean="0"/>
              <a:t>09/07/2021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1988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1" tIns="45726" rIns="91451" bIns="45726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356" y="4783903"/>
            <a:ext cx="5446077" cy="3913811"/>
          </a:xfrm>
          <a:prstGeom prst="rect">
            <a:avLst/>
          </a:prstGeom>
        </p:spPr>
        <p:txBody>
          <a:bodyPr vert="horz" lIns="91451" tIns="45726" rIns="91451" bIns="4572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2372"/>
            <a:ext cx="2950951" cy="498555"/>
          </a:xfrm>
          <a:prstGeom prst="rect">
            <a:avLst/>
          </a:prstGeom>
        </p:spPr>
        <p:txBody>
          <a:bodyPr vert="horz" lIns="91451" tIns="45726" rIns="91451" bIns="45726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249" y="9442372"/>
            <a:ext cx="2950951" cy="498555"/>
          </a:xfrm>
          <a:prstGeom prst="rect">
            <a:avLst/>
          </a:prstGeom>
        </p:spPr>
        <p:txBody>
          <a:bodyPr vert="horz" lIns="91451" tIns="45726" rIns="91451" bIns="45726" rtlCol="0" anchor="b"/>
          <a:lstStyle>
            <a:lvl1pPr algn="r">
              <a:defRPr sz="1200"/>
            </a:lvl1pPr>
          </a:lstStyle>
          <a:p>
            <a:fld id="{3758FB98-F135-4B5F-90B1-68F648ED60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7994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8FB98-F135-4B5F-90B1-68F648ED60E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3595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8FB98-F135-4B5F-90B1-68F648ED60E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93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0"/>
            <a:ext cx="6838950" cy="5115534"/>
          </a:xfrm>
          <a:prstGeom prst="rect">
            <a:avLst/>
          </a:prstGeom>
        </p:spPr>
      </p:pic>
      <p:cxnSp>
        <p:nvCxnSpPr>
          <p:cNvPr id="3" name="Straight Connector 2"/>
          <p:cNvCxnSpPr/>
          <p:nvPr userDrawn="1"/>
        </p:nvCxnSpPr>
        <p:spPr>
          <a:xfrm>
            <a:off x="673053" y="5608320"/>
            <a:ext cx="770285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 userDrawn="1"/>
        </p:nvGrpSpPr>
        <p:grpSpPr>
          <a:xfrm>
            <a:off x="322793" y="1327556"/>
            <a:ext cx="3858047" cy="2982589"/>
            <a:chOff x="322793" y="1327556"/>
            <a:chExt cx="3858047" cy="2982589"/>
          </a:xfrm>
        </p:grpSpPr>
        <p:pic>
          <p:nvPicPr>
            <p:cNvPr id="5" name="Picture 4" descr="Jack up drilling rig upgrad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053" y="3345345"/>
              <a:ext cx="1618027" cy="964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5" descr="Careers with us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8567" y="1327556"/>
              <a:ext cx="1375953" cy="96376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6" descr="FSO Project Management 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1080" y="3345345"/>
              <a:ext cx="1889760" cy="96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93" y="1327556"/>
              <a:ext cx="1445774" cy="963763"/>
            </a:xfrm>
            <a:prstGeom prst="rect">
              <a:avLst/>
            </a:prstGeom>
          </p:spPr>
        </p:pic>
        <p:pic>
          <p:nvPicPr>
            <p:cNvPr id="9" name="Picture 8" descr="http://www.maritimedenmark.dk/nonsec/NPIX/2013/8/Maersk-Giant-MAersk-Drilling-610x200.jpg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793" y="2291319"/>
              <a:ext cx="3858047" cy="10540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37493" y="6356351"/>
            <a:ext cx="24621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Document X/XXX/XXX/XXXX – Rev 0</a:t>
            </a:r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© Houlder Ltd 2015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1179" y="6356351"/>
            <a:ext cx="2292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10A35-532B-4EA6-9AFE-3DA69F1B4C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784940" y="5207000"/>
            <a:ext cx="5590964" cy="406750"/>
          </a:xfrm>
          <a:prstGeom prst="rect">
            <a:avLst/>
          </a:prstGeom>
        </p:spPr>
        <p:txBody>
          <a:bodyPr/>
          <a:lstStyle>
            <a:lvl1pPr algn="r">
              <a:defRPr sz="2400" b="1" cap="all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DECK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72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Pictur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0"/>
            <a:ext cx="6838950" cy="5115534"/>
          </a:xfrm>
          <a:prstGeom prst="rect">
            <a:avLst/>
          </a:prstGeom>
        </p:spPr>
      </p:pic>
      <p:cxnSp>
        <p:nvCxnSpPr>
          <p:cNvPr id="4" name="Straight Connector 3"/>
          <p:cNvCxnSpPr/>
          <p:nvPr userDrawn="1"/>
        </p:nvCxnSpPr>
        <p:spPr>
          <a:xfrm>
            <a:off x="673053" y="5608320"/>
            <a:ext cx="770285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37493" y="6356351"/>
            <a:ext cx="24621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Document X/XXX/XXX/XXXX – Rev 0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© Houlder Ltd 2015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1179" y="6356351"/>
            <a:ext cx="2292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10A35-532B-4EA6-9AFE-3DA69F1B4C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6"/>
          <p:cNvSpPr>
            <a:spLocks noGrp="1"/>
          </p:cNvSpPr>
          <p:nvPr>
            <p:ph type="title" hasCustomPrompt="1"/>
          </p:nvPr>
        </p:nvSpPr>
        <p:spPr>
          <a:xfrm>
            <a:off x="2784940" y="5207000"/>
            <a:ext cx="5590964" cy="406750"/>
          </a:xfrm>
          <a:prstGeom prst="rect">
            <a:avLst/>
          </a:prstGeom>
        </p:spPr>
        <p:txBody>
          <a:bodyPr/>
          <a:lstStyle>
            <a:lvl1pPr algn="r">
              <a:defRPr sz="2400" b="1" cap="all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DECK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753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oulder PP template internal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355"/>
          <a:stretch/>
        </p:blipFill>
        <p:spPr bwMode="auto">
          <a:xfrm>
            <a:off x="0" y="-86472"/>
            <a:ext cx="9144000" cy="94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37493" y="6356351"/>
            <a:ext cx="24621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Document X/XXX/XXX/XXXX – Rev 0</a:t>
            </a:r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© Houlder Ltd 2015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1179" y="6356351"/>
            <a:ext cx="2292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10A35-532B-4EA6-9AFE-3DA69F1B4C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6800" y="853200"/>
            <a:ext cx="7886700" cy="460800"/>
          </a:xfrm>
          <a:prstGeom prst="rect">
            <a:avLst/>
          </a:prstGeom>
        </p:spPr>
        <p:txBody>
          <a:bodyPr/>
          <a:lstStyle>
            <a:lvl1pPr>
              <a:defRPr sz="2400" b="1" cap="all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SLIDE TITLE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87374" y="1544637"/>
            <a:ext cx="7886125" cy="436046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aseline="0">
                <a:solidFill>
                  <a:srgbClr val="002060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1400">
                <a:solidFill>
                  <a:srgbClr val="002060"/>
                </a:solidFill>
                <a:latin typeface="+mn-lt"/>
              </a:defRPr>
            </a:lvl2pPr>
            <a:lvl3pPr>
              <a:defRPr sz="1400">
                <a:solidFill>
                  <a:srgbClr val="002060"/>
                </a:solidFill>
                <a:latin typeface="+mn-lt"/>
              </a:defRPr>
            </a:lvl3pPr>
            <a:lvl4pPr>
              <a:defRPr sz="1400">
                <a:solidFill>
                  <a:srgbClr val="002060"/>
                </a:solidFill>
                <a:latin typeface="+mn-lt"/>
              </a:defRPr>
            </a:lvl4pPr>
            <a:lvl5pPr>
              <a:defRPr sz="1400">
                <a:solidFill>
                  <a:srgbClr val="00206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Add text, pictures </a:t>
            </a:r>
            <a:r>
              <a:rPr lang="en-US" dirty="0" err="1"/>
              <a:t>etc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56772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582594" y="853200"/>
            <a:ext cx="7840935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ADD SLIDE TITLE</a:t>
            </a:r>
            <a:endParaRPr lang="en-GB" dirty="0"/>
          </a:p>
        </p:txBody>
      </p:sp>
      <p:pic>
        <p:nvPicPr>
          <p:cNvPr id="3" name="Picture 4" descr="houlder PP template internal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355"/>
          <a:stretch/>
        </p:blipFill>
        <p:spPr bwMode="auto">
          <a:xfrm>
            <a:off x="0" y="-86472"/>
            <a:ext cx="9144000" cy="94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493" y="6356351"/>
            <a:ext cx="24621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Document X/XXX/XXX/XXXX – Rev 0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© Houlder Ltd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1179" y="6356351"/>
            <a:ext cx="2292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10A35-532B-4EA6-9AFE-3DA69F1B4C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87374" y="1458098"/>
            <a:ext cx="3823988" cy="224893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aseline="0">
                <a:solidFill>
                  <a:srgbClr val="002060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solidFill>
                  <a:srgbClr val="002060"/>
                </a:solidFill>
                <a:latin typeface="+mn-lt"/>
              </a:defRPr>
            </a:lvl2pPr>
            <a:lvl3pPr>
              <a:defRPr sz="1400">
                <a:solidFill>
                  <a:srgbClr val="002060"/>
                </a:solidFill>
                <a:latin typeface="+mn-lt"/>
              </a:defRPr>
            </a:lvl3pPr>
            <a:lvl4pPr>
              <a:defRPr sz="1400">
                <a:solidFill>
                  <a:srgbClr val="002060"/>
                </a:solidFill>
                <a:latin typeface="+mn-lt"/>
              </a:defRPr>
            </a:lvl4pPr>
            <a:lvl5pPr>
              <a:defRPr sz="1400">
                <a:solidFill>
                  <a:srgbClr val="00206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34930" y="1458098"/>
            <a:ext cx="3888599" cy="444700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aseline="0">
                <a:solidFill>
                  <a:srgbClr val="002060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1400">
                <a:solidFill>
                  <a:srgbClr val="002060"/>
                </a:solidFill>
                <a:latin typeface="+mn-lt"/>
              </a:defRPr>
            </a:lvl2pPr>
            <a:lvl3pPr>
              <a:defRPr sz="1400">
                <a:solidFill>
                  <a:srgbClr val="002060"/>
                </a:solidFill>
                <a:latin typeface="+mn-lt"/>
              </a:defRPr>
            </a:lvl3pPr>
            <a:lvl4pPr>
              <a:defRPr sz="1400">
                <a:solidFill>
                  <a:srgbClr val="002060"/>
                </a:solidFill>
                <a:latin typeface="+mn-lt"/>
              </a:defRPr>
            </a:lvl4pPr>
            <a:lvl5pPr>
              <a:defRPr sz="1400">
                <a:solidFill>
                  <a:srgbClr val="00206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Add Pictures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582594" y="3851126"/>
            <a:ext cx="3828768" cy="2053978"/>
          </a:xfrm>
          <a:prstGeom prst="rect">
            <a:avLst/>
          </a:prstGeom>
          <a:solidFill>
            <a:srgbClr val="E7E6E6"/>
          </a:solid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aseline="0">
                <a:solidFill>
                  <a:srgbClr val="002060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solidFill>
                  <a:srgbClr val="002060"/>
                </a:solidFill>
                <a:latin typeface="+mn-lt"/>
              </a:defRPr>
            </a:lvl2pPr>
            <a:lvl3pPr>
              <a:defRPr sz="1400">
                <a:solidFill>
                  <a:srgbClr val="002060"/>
                </a:solidFill>
                <a:latin typeface="+mn-lt"/>
              </a:defRPr>
            </a:lvl3pPr>
            <a:lvl4pPr>
              <a:defRPr sz="1400">
                <a:solidFill>
                  <a:srgbClr val="002060"/>
                </a:solidFill>
                <a:latin typeface="+mn-lt"/>
              </a:defRPr>
            </a:lvl4pPr>
            <a:lvl5pPr>
              <a:defRPr sz="1400">
                <a:solidFill>
                  <a:srgbClr val="00206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04434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14266" t="4604" r="16807" b="5675"/>
          <a:stretch/>
        </p:blipFill>
        <p:spPr>
          <a:xfrm>
            <a:off x="4752574" y="1988840"/>
            <a:ext cx="3926953" cy="2875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6487441" y="5071626"/>
            <a:ext cx="22669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www.houlderltd.com</a:t>
            </a:r>
          </a:p>
          <a:p>
            <a:pPr algn="ctr"/>
            <a:r>
              <a:rPr lang="en-GB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enquiries@houlderltd.com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4" descr="houlder PP template internal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355"/>
          <a:stretch/>
        </p:blipFill>
        <p:spPr bwMode="auto">
          <a:xfrm>
            <a:off x="0" y="-86472"/>
            <a:ext cx="9144000" cy="94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7493" y="6356351"/>
            <a:ext cx="24621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Document X/XXX/XXX/XXXX – Rev 0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© Houlder Ltd 2015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1179" y="6356351"/>
            <a:ext cx="2292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10A35-532B-4EA6-9AFE-3DA69F1B4C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83868" y="1998433"/>
            <a:ext cx="3225800" cy="26483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Name: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83868" y="2274712"/>
            <a:ext cx="3225800" cy="26483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Position: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83868" y="2550991"/>
            <a:ext cx="3225800" cy="26483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3868" y="2826966"/>
            <a:ext cx="3225800" cy="26483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3868" y="3412238"/>
            <a:ext cx="3225800" cy="26483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Name: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583868" y="3688517"/>
            <a:ext cx="3225800" cy="26483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Position: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583868" y="3964796"/>
            <a:ext cx="3225800" cy="26483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583868" y="4240771"/>
            <a:ext cx="3225800" cy="26483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586800" y="854514"/>
            <a:ext cx="3229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82880" indent="-731520">
              <a:spcBef>
                <a:spcPts val="2400"/>
              </a:spcBef>
              <a:spcAft>
                <a:spcPts val="600"/>
              </a:spcAft>
              <a:tabLst>
                <a:tab pos="914400" algn="l"/>
                <a:tab pos="457200" algn="l"/>
              </a:tabLst>
            </a:pPr>
            <a:r>
              <a:rPr lang="en-GB" sz="2400" b="1" dirty="0">
                <a:solidFill>
                  <a:srgbClr val="00206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CONTACT</a:t>
            </a:r>
            <a:r>
              <a:rPr lang="en-GB" sz="2400" b="1" baseline="0" dirty="0">
                <a:solidFill>
                  <a:srgbClr val="00206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DETAILS</a:t>
            </a:r>
            <a:endParaRPr lang="en-GB" sz="2400" b="1" dirty="0">
              <a:solidFill>
                <a:srgbClr val="002060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3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2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4" r:id="rId2"/>
    <p:sldLayoutId id="2147483688" r:id="rId3"/>
    <p:sldLayoutId id="2147483693" r:id="rId4"/>
    <p:sldLayoutId id="2147483689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2A0A1C-FC3B-43B6-9725-1EE731674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888" y="1366812"/>
            <a:ext cx="7041862" cy="441259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© Houlder Ltd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110A35-532B-4EA6-9AFE-3DA69F1B4C81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37CE9F-2F58-43CD-9318-483E8D8BFDCF}"/>
              </a:ext>
            </a:extLst>
          </p:cNvPr>
          <p:cNvSpPr txBox="1"/>
          <p:nvPr/>
        </p:nvSpPr>
        <p:spPr>
          <a:xfrm>
            <a:off x="2926152" y="5902518"/>
            <a:ext cx="3291695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GB" sz="10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 ROOM TOP LOOKING FWD/INBD. STBD. SIDE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2521DC-14AF-4367-919F-D72A2537D6ED}"/>
              </a:ext>
            </a:extLst>
          </p:cNvPr>
          <p:cNvSpPr txBox="1"/>
          <p:nvPr/>
        </p:nvSpPr>
        <p:spPr>
          <a:xfrm>
            <a:off x="110462" y="1894285"/>
            <a:ext cx="1033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LADDER TO BE REPLACE WITH STAIR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883229-5EEF-46D1-8F92-D4612A151AA9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143547" y="2171284"/>
            <a:ext cx="2180839" cy="16549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9F25D2-C6AA-4F50-A4BD-271127D24377}"/>
              </a:ext>
            </a:extLst>
          </p:cNvPr>
          <p:cNvSpPr txBox="1"/>
          <p:nvPr/>
        </p:nvSpPr>
        <p:spPr>
          <a:xfrm>
            <a:off x="239698" y="5779408"/>
            <a:ext cx="2427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DECK ‘F’ TOP 31800 ABL?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559D89-48D7-4A3B-9CF2-DE5406F65546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666968" y="4403324"/>
            <a:ext cx="361982" cy="14991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DD32274-8654-46A9-B2EA-56B6C0BA82D9}"/>
              </a:ext>
            </a:extLst>
          </p:cNvPr>
          <p:cNvSpPr txBox="1"/>
          <p:nvPr/>
        </p:nvSpPr>
        <p:spPr>
          <a:xfrm>
            <a:off x="1477359" y="979405"/>
            <a:ext cx="2379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LQ/FAN ROOM TOP DECK 35100 ABL?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B302AD-936F-46C9-A8EA-1C1DDC3FD328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856575" y="1179460"/>
            <a:ext cx="715425" cy="1377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9073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© Houlder Ltd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110A35-532B-4EA6-9AFE-3DA69F1B4C81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9" name="Picture 8" descr="A picture containing sky, outdoor&#10;&#10;Description automatically generated">
            <a:extLst>
              <a:ext uri="{FF2B5EF4-FFF2-40B4-BE49-F238E27FC236}">
                <a16:creationId xmlns:a16="http://schemas.microsoft.com/office/drawing/2014/main" id="{90F8C63B-A0FD-4E37-9AF5-2939B9826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21" y="1171260"/>
            <a:ext cx="7582958" cy="4515480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A85D5C61-DF71-40A7-BCD0-6D6E17867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081" y="1301672"/>
            <a:ext cx="1838582" cy="516327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</a:schemeClr>
            </a:glow>
            <a:innerShdw blurRad="63500" dist="63500" dir="12660000">
              <a:schemeClr val="bg1">
                <a:lumMod val="50000"/>
                <a:alpha val="50000"/>
              </a:scheme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590806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 marR="182880" indent="-731520">
          <a:spcBef>
            <a:spcPts val="2400"/>
          </a:spcBef>
          <a:spcAft>
            <a:spcPts val="600"/>
          </a:spcAft>
          <a:tabLst>
            <a:tab pos="914400" algn="l"/>
            <a:tab pos="457200" algn="l"/>
          </a:tabLst>
          <a:defRPr sz="2400" b="1" dirty="0" smtClean="0">
            <a:solidFill>
              <a:srgbClr val="002060"/>
            </a:solidFill>
            <a:latin typeface="Arial" panose="020B0604020202020204" pitchFamily="34" charset="0"/>
            <a:ea typeface="MS PGothic" pitchFamily="34" charset="-128"/>
            <a:cs typeface="Arial" panose="020B0604020202020204" pitchFamily="34" charset="0"/>
          </a:defRPr>
        </a:defPPr>
      </a:lstStyle>
    </a:spDef>
    <a:txDef>
      <a:spPr/>
      <a:bodyPr/>
      <a:lstStyle>
        <a:defPPr>
          <a:defRPr sz="2400" b="1" dirty="0" smtClean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34EDA9879C8549BE8E95B45ABA3C01" ma:contentTypeVersion="13" ma:contentTypeDescription="Create a new document." ma:contentTypeScope="" ma:versionID="0e83e43e6db831661ed8db485ddeaf54">
  <xsd:schema xmlns:xsd="http://www.w3.org/2001/XMLSchema" xmlns:xs="http://www.w3.org/2001/XMLSchema" xmlns:p="http://schemas.microsoft.com/office/2006/metadata/properties" xmlns:ns3="1805be28-57ec-4d33-a3e8-deadfc5aaa33" xmlns:ns4="2d412f0a-14c3-407d-b6a5-8d7221885210" targetNamespace="http://schemas.microsoft.com/office/2006/metadata/properties" ma:root="true" ma:fieldsID="d94846b46291a7218a2d5d6870dc9335" ns3:_="" ns4:_="">
    <xsd:import namespace="1805be28-57ec-4d33-a3e8-deadfc5aaa33"/>
    <xsd:import namespace="2d412f0a-14c3-407d-b6a5-8d722188521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5be28-57ec-4d33-a3e8-deadfc5aa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412f0a-14c3-407d-b6a5-8d722188521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4DD3B6-85C9-463F-97A6-84AE856C84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05be28-57ec-4d33-a3e8-deadfc5aaa33"/>
    <ds:schemaRef ds:uri="2d412f0a-14c3-407d-b6a5-8d72218852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C1E9A7-2B26-473E-8BF2-DE1CB1F5D8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C88909-D7CE-4EB6-A6E9-92C2FD5DF9AE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2d412f0a-14c3-407d-b6a5-8d7221885210"/>
    <ds:schemaRef ds:uri="http://schemas.microsoft.com/office/2006/documentManagement/types"/>
    <ds:schemaRef ds:uri="http://schemas.microsoft.com/office/2006/metadata/properties"/>
    <ds:schemaRef ds:uri="1805be28-57ec-4d33-a3e8-deadfc5aaa33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9962</TotalTime>
  <Words>46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Carter</dc:creator>
  <cp:lastModifiedBy>John Gordon</cp:lastModifiedBy>
  <cp:revision>450</cp:revision>
  <cp:lastPrinted>2019-07-24T06:46:45Z</cp:lastPrinted>
  <dcterms:created xsi:type="dcterms:W3CDTF">2015-03-31T11:41:22Z</dcterms:created>
  <dcterms:modified xsi:type="dcterms:W3CDTF">2021-07-09T14:31:02Z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0x0101003C34EDA9879C8549BE8E95B45ABA3C01</vt:lpwstr>
  </property>
</Properties>
</file>