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150" d="100"/>
          <a:sy n="150" d="100"/>
        </p:scale>
        <p:origin x="-840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1EC731-3173-439E-9D1E-E80830DF5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463227A-FDEF-41C6-AD9B-9F4CC39A9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F8F0083-6AB6-4E05-B057-2181BE737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B58C-6765-45BB-A5E4-27427F086335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BD6839B-BE8F-437A-A44E-22DB5E3C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FCC886-D2C5-41A5-9E71-ADD63C4E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60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B96982-B14E-4E78-A37D-0BE4D9DB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6FC142B-3669-4726-9D5D-14184D7C9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8F07F2E-595F-454A-8B08-E3B73936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B58C-6765-45BB-A5E4-27427F086335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99AC9ED-5ABD-4393-AE14-517E79F0C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BE542AC-7BF5-405C-8CF2-79DEC2F9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10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61DF6A1-DF07-4EF4-9F53-C13721E18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E5ECF6C-0E13-4905-A238-393816ED0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8ED963-8B25-472E-8615-D803A782E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B58C-6765-45BB-A5E4-27427F086335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BFEF032-8B64-49C4-999C-0EFABC96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4AEA40-5524-49AD-85A7-CABF6919B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41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BB271-A3B0-4AD0-9B7D-C6BE2848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77912D-E941-49AC-9BC4-568513B53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5B4E9DE-CBC4-48CF-8101-84B6ADF4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B58C-6765-45BB-A5E4-27427F086335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5BB70B7-6F0C-49C5-92DE-2E68ED802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01671E8-5311-47FC-B44A-E5A1327AE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28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AD7F12-2797-4D5F-8C67-243FF4DB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0025F01-7355-40CD-9996-3BC7C0493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53D5688-14C4-4F8C-B267-507BBCA3D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B58C-6765-45BB-A5E4-27427F086335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B998897-EBF6-442F-A68D-022D914A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E23FE3B-FA04-4377-8E80-E0D9DF483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62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A2D693-9466-4BA2-99ED-4444CD80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56E178-7720-4CDE-BFF5-CEFB12E97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2440F3C-CFFF-4BE8-9B95-96DF5EBA2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B9A5019-EADA-4203-B609-C91B7FAD8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B58C-6765-45BB-A5E4-27427F086335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E21493E-AC3E-4B93-BD3C-8F7EA936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4804ECA-0652-4B27-9ADA-23B008E2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99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EA98DF-A6D7-498B-8A26-3A09C1248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C0950FD-EFCA-413A-A3EE-E4050C9D8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CDBE896-22E2-479D-9CE0-64CCAA3C8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B75D03C-18B3-417B-A2B3-7FD2364DC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DA6F3C6-BBDB-4DFF-A056-4D0508350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C896CCF-B6E3-4F71-96C9-C4B859D49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B58C-6765-45BB-A5E4-27427F086335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83E07AD-AD2E-4785-B3AA-C3FB6F9C9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38EEE63-8132-4045-9B0C-2360EC3C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83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8EA4EC-46BB-46E1-B525-AA0B2B7AD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77C7333-DD33-4ACE-9AFE-9D0386F37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B58C-6765-45BB-A5E4-27427F086335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9BD803D-5A8A-4DFB-BE1D-72588F8D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24D89F-1AB9-46EB-B3D3-B41C3068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44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B9705A-D933-4170-84C9-549C88DD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B58C-6765-45BB-A5E4-27427F086335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B4F92D2-CFCD-4A80-8B6F-4B7D28AE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B92FDBA-54E9-49B8-B63B-547F25A3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14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A0FB8-0FAB-4B17-84A6-494CC7CCE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31F5ADA-C47A-453E-B06A-858DA1146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0EC734D-6245-46CE-B5BA-29F350D96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8A32A45-FD50-406F-BC0F-B8723BE6C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B58C-6765-45BB-A5E4-27427F086335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5C87C08-C4E9-459F-8AEC-C7C9514D9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1DF7F8D-B78E-4A49-93A6-BEE54409B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08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8001D2-ADBD-435A-B634-B4CF28688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5C265E7-7F57-4D10-8D81-F008A7FD6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92BA4C5-8A42-42A4-BD02-6F6B8D93D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762CD60-87F0-41F4-865A-D5A7E48E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B58C-6765-45BB-A5E4-27427F086335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45A0DCB-279F-49A3-B557-E742D6EC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EA90FE7-5882-4168-B023-9F2902A5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86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6D2B5FB-DBDD-43D3-828A-944DF3188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4DA5667-074E-4449-9C46-C90DC7980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F7C6F60-3D84-4BC1-A66B-7C3F9A142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5B58C-6765-45BB-A5E4-27427F086335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40929F-D313-4092-B046-0BEAE8D27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DB5241D-4D4C-4029-B0C0-E55DAB0B2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43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92" y="1876471"/>
            <a:ext cx="6192837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67866" y="2749725"/>
            <a:ext cx="3649092" cy="2082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C029F56-D7B8-4654-91B4-B836B8A0EC8C}"/>
              </a:ext>
            </a:extLst>
          </p:cNvPr>
          <p:cNvSpPr/>
          <p:nvPr/>
        </p:nvSpPr>
        <p:spPr>
          <a:xfrm>
            <a:off x="2785930" y="3568331"/>
            <a:ext cx="1491456" cy="146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000" dirty="0" smtClean="0"/>
              <a:t>30    GND</a:t>
            </a:r>
            <a:endParaRPr lang="en-GB" sz="100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EB6E522-7CB8-420D-B10E-130CC0D8C071}"/>
              </a:ext>
            </a:extLst>
          </p:cNvPr>
          <p:cNvSpPr/>
          <p:nvPr/>
        </p:nvSpPr>
        <p:spPr>
          <a:xfrm>
            <a:off x="2785931" y="3962032"/>
            <a:ext cx="1491455" cy="146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000" dirty="0" smtClean="0"/>
              <a:t>11</a:t>
            </a:r>
            <a:r>
              <a:rPr lang="en-GB" sz="1000" dirty="0" smtClean="0"/>
              <a:t>   1V8 OUT</a:t>
            </a:r>
            <a:endParaRPr lang="en-GB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825644A-7FC2-46C7-98E4-1D0A60CCA13F}"/>
              </a:ext>
            </a:extLst>
          </p:cNvPr>
          <p:cNvSpPr/>
          <p:nvPr/>
        </p:nvSpPr>
        <p:spPr>
          <a:xfrm>
            <a:off x="2785932" y="4328208"/>
            <a:ext cx="1491454" cy="146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000" dirty="0" smtClean="0"/>
              <a:t>13</a:t>
            </a:r>
            <a:r>
              <a:rPr lang="en-GB" sz="1000" dirty="0" smtClean="0"/>
              <a:t>    &gt; </a:t>
            </a:r>
            <a:r>
              <a:rPr lang="en-GB" sz="1000" dirty="0"/>
              <a:t>RX 3V3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65F8200-61DC-4592-A539-907E011B5BA6}"/>
              </a:ext>
            </a:extLst>
          </p:cNvPr>
          <p:cNvSpPr/>
          <p:nvPr/>
        </p:nvSpPr>
        <p:spPr>
          <a:xfrm>
            <a:off x="2784343" y="4140335"/>
            <a:ext cx="1491455" cy="146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000" dirty="0" smtClean="0"/>
              <a:t>12    </a:t>
            </a:r>
            <a:r>
              <a:rPr lang="en-GB" sz="1000" dirty="0"/>
              <a:t>&lt; TX 3V3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65F8200-61DC-4592-A539-907E011B5BA6}"/>
              </a:ext>
            </a:extLst>
          </p:cNvPr>
          <p:cNvSpPr/>
          <p:nvPr/>
        </p:nvSpPr>
        <p:spPr>
          <a:xfrm>
            <a:off x="2785931" y="4503627"/>
            <a:ext cx="1491455" cy="146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000" dirty="0"/>
              <a:t>1</a:t>
            </a:r>
            <a:r>
              <a:rPr lang="en-GB" sz="1000" dirty="0" smtClean="0"/>
              <a:t>    </a:t>
            </a:r>
            <a:r>
              <a:rPr lang="en-GB" sz="1000" dirty="0" smtClean="0"/>
              <a:t>  &lt; </a:t>
            </a:r>
            <a:r>
              <a:rPr lang="en-GB" sz="1000" dirty="0" smtClean="0"/>
              <a:t>5V POWER INPUT</a:t>
            </a:r>
            <a:endParaRPr lang="en-GB" sz="1000" dirty="0"/>
          </a:p>
        </p:txBody>
      </p:sp>
      <p:sp>
        <p:nvSpPr>
          <p:cNvPr id="30" name="Rectangle 29"/>
          <p:cNvSpPr/>
          <p:nvPr/>
        </p:nvSpPr>
        <p:spPr>
          <a:xfrm>
            <a:off x="469192" y="3100734"/>
            <a:ext cx="412750" cy="241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Jumper</a:t>
            </a:r>
            <a:endParaRPr lang="en-GB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2654785" y="362125"/>
            <a:ext cx="670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Arduino</a:t>
            </a:r>
            <a:r>
              <a:rPr lang="en-GB" dirty="0" smtClean="0"/>
              <a:t> &lt;-&gt; </a:t>
            </a:r>
            <a:r>
              <a:rPr lang="en-GB" dirty="0" err="1" smtClean="0"/>
              <a:t>mangOH</a:t>
            </a:r>
            <a:r>
              <a:rPr lang="en-GB" dirty="0" smtClean="0"/>
              <a:t> example connections and settings</a:t>
            </a:r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7C029F56-D7B8-4654-91B4-B836B8A0EC8C}"/>
              </a:ext>
            </a:extLst>
          </p:cNvPr>
          <p:cNvSpPr/>
          <p:nvPr/>
        </p:nvSpPr>
        <p:spPr>
          <a:xfrm>
            <a:off x="6516772" y="3568702"/>
            <a:ext cx="1491456" cy="14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1 </a:t>
            </a:r>
            <a:r>
              <a:rPr lang="en-GB" sz="1000" dirty="0" smtClean="0"/>
              <a:t>     GND</a:t>
            </a:r>
            <a:endParaRPr lang="en-GB" sz="1000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2EB6E522-7CB8-420D-B10E-130CC0D8C071}"/>
              </a:ext>
            </a:extLst>
          </p:cNvPr>
          <p:cNvSpPr/>
          <p:nvPr/>
        </p:nvSpPr>
        <p:spPr>
          <a:xfrm>
            <a:off x="6528025" y="3958395"/>
            <a:ext cx="1491455" cy="14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 </a:t>
            </a:r>
            <a:r>
              <a:rPr lang="en-GB" sz="1000" dirty="0" smtClean="0"/>
              <a:t>    </a:t>
            </a:r>
            <a:r>
              <a:rPr lang="en-GB" sz="1000" dirty="0" smtClean="0"/>
              <a:t>1V8 </a:t>
            </a:r>
            <a:r>
              <a:rPr lang="en-GB" sz="1000" dirty="0" smtClean="0"/>
              <a:t>FROM </a:t>
            </a:r>
            <a:r>
              <a:rPr lang="en-GB" sz="1000" dirty="0" err="1" smtClean="0"/>
              <a:t>mangOH</a:t>
            </a:r>
            <a:endParaRPr lang="en-GB" sz="1000" dirty="0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3825644A-7FC2-46C7-98E4-1D0A60CCA13F}"/>
              </a:ext>
            </a:extLst>
          </p:cNvPr>
          <p:cNvSpPr/>
          <p:nvPr/>
        </p:nvSpPr>
        <p:spPr>
          <a:xfrm>
            <a:off x="6528025" y="4322064"/>
            <a:ext cx="1491454" cy="14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/>
              <a:t>5</a:t>
            </a:r>
            <a:r>
              <a:rPr lang="en-GB" sz="1000" dirty="0" smtClean="0"/>
              <a:t>     </a:t>
            </a:r>
            <a:r>
              <a:rPr lang="en-GB" sz="1000" dirty="0"/>
              <a:t>&gt; RX 3V3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F65F8200-61DC-4592-A539-907E011B5BA6}"/>
              </a:ext>
            </a:extLst>
          </p:cNvPr>
          <p:cNvSpPr/>
          <p:nvPr/>
        </p:nvSpPr>
        <p:spPr>
          <a:xfrm>
            <a:off x="6516772" y="4140205"/>
            <a:ext cx="1491455" cy="14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/>
              <a:t>4</a:t>
            </a:r>
            <a:r>
              <a:rPr lang="en-GB" sz="1000" dirty="0" smtClean="0"/>
              <a:t>     </a:t>
            </a:r>
            <a:r>
              <a:rPr lang="en-GB" sz="1000" dirty="0"/>
              <a:t>&lt; TX 3V3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F65F8200-61DC-4592-A539-907E011B5BA6}"/>
              </a:ext>
            </a:extLst>
          </p:cNvPr>
          <p:cNvSpPr/>
          <p:nvPr/>
        </p:nvSpPr>
        <p:spPr>
          <a:xfrm>
            <a:off x="6516773" y="4509750"/>
            <a:ext cx="1491455" cy="14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/>
              <a:t>6</a:t>
            </a:r>
            <a:r>
              <a:rPr lang="en-GB" sz="1000" dirty="0" smtClean="0"/>
              <a:t>    &lt; 5V POWER OUTPUT</a:t>
            </a:r>
            <a:endParaRPr lang="en-GB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4890379" y="4834190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Custom Cable</a:t>
            </a:r>
            <a:endParaRPr lang="en-GB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6667808" y="4745559"/>
            <a:ext cx="1152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err="1" smtClean="0"/>
              <a:t>Arduino</a:t>
            </a:r>
            <a:r>
              <a:rPr lang="en-GB" sz="1200" dirty="0" smtClean="0"/>
              <a:t> </a:t>
            </a:r>
          </a:p>
          <a:p>
            <a:pPr algn="ctr"/>
            <a:r>
              <a:rPr lang="en-GB" sz="1200" dirty="0" smtClean="0"/>
              <a:t>Custom Header</a:t>
            </a:r>
            <a:endParaRPr lang="en-GB" sz="1200" dirty="0"/>
          </a:p>
        </p:txBody>
      </p:sp>
      <p:cxnSp>
        <p:nvCxnSpPr>
          <p:cNvPr id="42" name="Straight Connector 41"/>
          <p:cNvCxnSpPr>
            <a:stCxn id="7" idx="3"/>
            <a:endCxn id="33" idx="1"/>
          </p:cNvCxnSpPr>
          <p:nvPr/>
        </p:nvCxnSpPr>
        <p:spPr>
          <a:xfrm>
            <a:off x="4277386" y="3641608"/>
            <a:ext cx="2239386" cy="37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3"/>
            <a:endCxn id="34" idx="1"/>
          </p:cNvCxnSpPr>
          <p:nvPr/>
        </p:nvCxnSpPr>
        <p:spPr>
          <a:xfrm flipV="1">
            <a:off x="4277386" y="4031672"/>
            <a:ext cx="2250639" cy="36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3"/>
            <a:endCxn id="35" idx="1"/>
          </p:cNvCxnSpPr>
          <p:nvPr/>
        </p:nvCxnSpPr>
        <p:spPr>
          <a:xfrm flipV="1">
            <a:off x="4277386" y="4395341"/>
            <a:ext cx="2250639" cy="61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6" idx="1"/>
            <a:endCxn id="10" idx="3"/>
          </p:cNvCxnSpPr>
          <p:nvPr/>
        </p:nvCxnSpPr>
        <p:spPr>
          <a:xfrm flipH="1">
            <a:off x="4275798" y="4213482"/>
            <a:ext cx="2240974" cy="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7" idx="1"/>
            <a:endCxn id="17" idx="3"/>
          </p:cNvCxnSpPr>
          <p:nvPr/>
        </p:nvCxnSpPr>
        <p:spPr>
          <a:xfrm flipH="1" flipV="1">
            <a:off x="4277386" y="4576904"/>
            <a:ext cx="2239387" cy="61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Line Callout 2 56"/>
          <p:cNvSpPr/>
          <p:nvPr/>
        </p:nvSpPr>
        <p:spPr>
          <a:xfrm>
            <a:off x="1364542" y="1163984"/>
            <a:ext cx="1117600" cy="6286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8220"/>
              <a:gd name="adj6" fmla="val -5950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Change Jumper Position</a:t>
            </a:r>
          </a:p>
          <a:p>
            <a:pPr algn="ctr"/>
            <a:r>
              <a:rPr lang="en-GB" sz="1000" dirty="0" smtClean="0"/>
              <a:t>Power from </a:t>
            </a:r>
            <a:r>
              <a:rPr lang="en-GB" sz="1000" dirty="0" err="1" smtClean="0"/>
              <a:t>Arduino</a:t>
            </a:r>
            <a:endParaRPr lang="en-GB" sz="1000" dirty="0"/>
          </a:p>
        </p:txBody>
      </p:sp>
      <p:sp>
        <p:nvSpPr>
          <p:cNvPr id="59" name="Line Callout 2 58"/>
          <p:cNvSpPr/>
          <p:nvPr/>
        </p:nvSpPr>
        <p:spPr>
          <a:xfrm>
            <a:off x="3599742" y="6040614"/>
            <a:ext cx="1117600" cy="330200"/>
          </a:xfrm>
          <a:prstGeom prst="borderCallout2">
            <a:avLst>
              <a:gd name="adj1" fmla="val 53365"/>
              <a:gd name="adj2" fmla="val 100190"/>
              <a:gd name="adj3" fmla="val 11058"/>
              <a:gd name="adj4" fmla="val 157765"/>
              <a:gd name="adj5" fmla="val -161713"/>
              <a:gd name="adj6" fmla="val 17061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External LTE antenna</a:t>
            </a:r>
            <a:endParaRPr lang="en-GB" sz="1000" dirty="0"/>
          </a:p>
        </p:txBody>
      </p:sp>
      <p:pic>
        <p:nvPicPr>
          <p:cNvPr id="1028" name="Picture 4" descr="SparkFun Logic Level Converter - Bi-Direction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844223" y="3262713"/>
            <a:ext cx="2022692" cy="202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Oval 63">
            <a:extLst>
              <a:ext uri="{FF2B5EF4-FFF2-40B4-BE49-F238E27FC236}">
                <a16:creationId xmlns="" xmlns:a16="http://schemas.microsoft.com/office/drawing/2014/main" id="{A0DA1FDD-0779-4F25-A5A5-0235533C8B0D}"/>
              </a:ext>
            </a:extLst>
          </p:cNvPr>
          <p:cNvSpPr/>
          <p:nvPr/>
        </p:nvSpPr>
        <p:spPr>
          <a:xfrm>
            <a:off x="9230751" y="4383963"/>
            <a:ext cx="80994" cy="66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="" xmlns:a16="http://schemas.microsoft.com/office/drawing/2014/main" id="{A0DA1FDD-0779-4F25-A5A5-0235533C8B0D}"/>
              </a:ext>
            </a:extLst>
          </p:cNvPr>
          <p:cNvSpPr/>
          <p:nvPr/>
        </p:nvSpPr>
        <p:spPr>
          <a:xfrm>
            <a:off x="9230751" y="4670335"/>
            <a:ext cx="80994" cy="66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="" xmlns:a16="http://schemas.microsoft.com/office/drawing/2014/main" id="{A0DA1FDD-0779-4F25-A5A5-0235533C8B0D}"/>
              </a:ext>
            </a:extLst>
          </p:cNvPr>
          <p:cNvSpPr/>
          <p:nvPr/>
        </p:nvSpPr>
        <p:spPr>
          <a:xfrm>
            <a:off x="9535551" y="4676063"/>
            <a:ext cx="80994" cy="66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="" xmlns:a16="http://schemas.microsoft.com/office/drawing/2014/main" id="{A0DA1FDD-0779-4F25-A5A5-0235533C8B0D}"/>
              </a:ext>
            </a:extLst>
          </p:cNvPr>
          <p:cNvSpPr/>
          <p:nvPr/>
        </p:nvSpPr>
        <p:spPr>
          <a:xfrm>
            <a:off x="9230751" y="4941560"/>
            <a:ext cx="80994" cy="66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="" xmlns:a16="http://schemas.microsoft.com/office/drawing/2014/main" id="{A0DA1FDD-0779-4F25-A5A5-0235533C8B0D}"/>
              </a:ext>
            </a:extLst>
          </p:cNvPr>
          <p:cNvSpPr/>
          <p:nvPr/>
        </p:nvSpPr>
        <p:spPr>
          <a:xfrm>
            <a:off x="9230751" y="4104949"/>
            <a:ext cx="80994" cy="66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Elbow Connector 61"/>
          <p:cNvCxnSpPr>
            <a:stCxn id="64" idx="2"/>
            <a:endCxn id="33" idx="3"/>
          </p:cNvCxnSpPr>
          <p:nvPr/>
        </p:nvCxnSpPr>
        <p:spPr>
          <a:xfrm rot="10800000">
            <a:off x="8008229" y="3641980"/>
            <a:ext cx="1222523" cy="775453"/>
          </a:xfrm>
          <a:prstGeom prst="bentConnector3">
            <a:avLst>
              <a:gd name="adj1" fmla="val 37534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34" idx="3"/>
            <a:endCxn id="69" idx="2"/>
          </p:cNvCxnSpPr>
          <p:nvPr/>
        </p:nvCxnSpPr>
        <p:spPr>
          <a:xfrm>
            <a:off x="8019480" y="4031672"/>
            <a:ext cx="1211271" cy="1067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5" idx="3"/>
            <a:endCxn id="68" idx="2"/>
          </p:cNvCxnSpPr>
          <p:nvPr/>
        </p:nvCxnSpPr>
        <p:spPr>
          <a:xfrm>
            <a:off x="8019479" y="4395341"/>
            <a:ext cx="1211272" cy="579688"/>
          </a:xfrm>
          <a:prstGeom prst="bentConnector3">
            <a:avLst>
              <a:gd name="adj1" fmla="val 35845"/>
            </a:avLst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36" idx="3"/>
            <a:endCxn id="66" idx="2"/>
          </p:cNvCxnSpPr>
          <p:nvPr/>
        </p:nvCxnSpPr>
        <p:spPr>
          <a:xfrm>
            <a:off x="8008227" y="4213482"/>
            <a:ext cx="1222524" cy="490322"/>
          </a:xfrm>
          <a:prstGeom prst="bentConnector3">
            <a:avLst>
              <a:gd name="adj1" fmla="val 43248"/>
            </a:avLst>
          </a:prstGeom>
          <a:ln w="25400">
            <a:solidFill>
              <a:srgbClr val="FFFF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="" xmlns:a16="http://schemas.microsoft.com/office/drawing/2014/main" id="{A0DA1FDD-0779-4F25-A5A5-0235533C8B0D}"/>
              </a:ext>
            </a:extLst>
          </p:cNvPr>
          <p:cNvSpPr/>
          <p:nvPr/>
        </p:nvSpPr>
        <p:spPr>
          <a:xfrm>
            <a:off x="10342001" y="4104949"/>
            <a:ext cx="80994" cy="66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/>
          <p:cNvSpPr/>
          <p:nvPr/>
        </p:nvSpPr>
        <p:spPr>
          <a:xfrm>
            <a:off x="4469692" y="5664296"/>
            <a:ext cx="152400" cy="73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/>
          <p:cNvSpPr/>
          <p:nvPr/>
        </p:nvSpPr>
        <p:spPr>
          <a:xfrm>
            <a:off x="4652691" y="5542563"/>
            <a:ext cx="152400" cy="73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/>
          <p:cNvSpPr/>
          <p:nvPr/>
        </p:nvSpPr>
        <p:spPr>
          <a:xfrm>
            <a:off x="4474891" y="5423418"/>
            <a:ext cx="152400" cy="73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/>
          <p:cNvSpPr/>
          <p:nvPr/>
        </p:nvSpPr>
        <p:spPr>
          <a:xfrm>
            <a:off x="4641142" y="5302346"/>
            <a:ext cx="152400" cy="73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/>
          <p:cNvSpPr/>
          <p:nvPr/>
        </p:nvSpPr>
        <p:spPr>
          <a:xfrm>
            <a:off x="4463342" y="5194396"/>
            <a:ext cx="152400" cy="73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/>
          <p:cNvSpPr/>
          <p:nvPr/>
        </p:nvSpPr>
        <p:spPr>
          <a:xfrm>
            <a:off x="4469692" y="5073746"/>
            <a:ext cx="152400" cy="73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4476042" y="4946746"/>
            <a:ext cx="152400" cy="73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/>
          <p:cNvSpPr/>
          <p:nvPr/>
        </p:nvSpPr>
        <p:spPr>
          <a:xfrm>
            <a:off x="4469692" y="4832446"/>
            <a:ext cx="152400" cy="73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Line Callout 2 90"/>
          <p:cNvSpPr/>
          <p:nvPr/>
        </p:nvSpPr>
        <p:spPr>
          <a:xfrm>
            <a:off x="6609931" y="1876471"/>
            <a:ext cx="1117600" cy="330200"/>
          </a:xfrm>
          <a:prstGeom prst="borderCallout2">
            <a:avLst>
              <a:gd name="adj1" fmla="val 101442"/>
              <a:gd name="adj2" fmla="val 49054"/>
              <a:gd name="adj3" fmla="val 170674"/>
              <a:gd name="adj4" fmla="val -18371"/>
              <a:gd name="adj5" fmla="val 70979"/>
              <a:gd name="adj6" fmla="val -9473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External GNSS antenna</a:t>
            </a:r>
            <a:endParaRPr lang="en-GB" sz="1000" dirty="0"/>
          </a:p>
        </p:txBody>
      </p:sp>
      <p:sp>
        <p:nvSpPr>
          <p:cNvPr id="92" name="Oval 91">
            <a:extLst>
              <a:ext uri="{FF2B5EF4-FFF2-40B4-BE49-F238E27FC236}">
                <a16:creationId xmlns="" xmlns:a16="http://schemas.microsoft.com/office/drawing/2014/main" id="{A0DA1FDD-0779-4F25-A5A5-0235533C8B0D}"/>
              </a:ext>
            </a:extLst>
          </p:cNvPr>
          <p:cNvSpPr/>
          <p:nvPr/>
        </p:nvSpPr>
        <p:spPr>
          <a:xfrm>
            <a:off x="10341370" y="4377615"/>
            <a:ext cx="80994" cy="66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>
            <a:extLst>
              <a:ext uri="{FF2B5EF4-FFF2-40B4-BE49-F238E27FC236}">
                <a16:creationId xmlns="" xmlns:a16="http://schemas.microsoft.com/office/drawing/2014/main" id="{A0DA1FDD-0779-4F25-A5A5-0235533C8B0D}"/>
              </a:ext>
            </a:extLst>
          </p:cNvPr>
          <p:cNvSpPr/>
          <p:nvPr/>
        </p:nvSpPr>
        <p:spPr>
          <a:xfrm>
            <a:off x="10341370" y="4656304"/>
            <a:ext cx="80994" cy="66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>
            <a:extLst>
              <a:ext uri="{FF2B5EF4-FFF2-40B4-BE49-F238E27FC236}">
                <a16:creationId xmlns="" xmlns:a16="http://schemas.microsoft.com/office/drawing/2014/main" id="{A0DA1FDD-0779-4F25-A5A5-0235533C8B0D}"/>
              </a:ext>
            </a:extLst>
          </p:cNvPr>
          <p:cNvSpPr/>
          <p:nvPr/>
        </p:nvSpPr>
        <p:spPr>
          <a:xfrm>
            <a:off x="10347089" y="4944287"/>
            <a:ext cx="80994" cy="66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33" name="Elbow Connector 1032"/>
          <p:cNvCxnSpPr>
            <a:stCxn id="81" idx="6"/>
          </p:cNvCxnSpPr>
          <p:nvPr/>
        </p:nvCxnSpPr>
        <p:spPr>
          <a:xfrm flipH="1">
            <a:off x="8357481" y="4138418"/>
            <a:ext cx="2065514" cy="1065104"/>
          </a:xfrm>
          <a:prstGeom prst="bentConnector3">
            <a:avLst>
              <a:gd name="adj1" fmla="val -1106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5" name="Elbow Connector 1034"/>
          <p:cNvCxnSpPr>
            <a:endCxn id="37" idx="3"/>
          </p:cNvCxnSpPr>
          <p:nvPr/>
        </p:nvCxnSpPr>
        <p:spPr>
          <a:xfrm rot="16200000" flipV="1">
            <a:off x="7872608" y="4718648"/>
            <a:ext cx="620495" cy="34925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="" xmlns:a16="http://schemas.microsoft.com/office/drawing/2014/main" id="{F65F8200-61DC-4592-A539-907E011B5BA6}"/>
              </a:ext>
            </a:extLst>
          </p:cNvPr>
          <p:cNvSpPr/>
          <p:nvPr/>
        </p:nvSpPr>
        <p:spPr>
          <a:xfrm>
            <a:off x="10869943" y="4616495"/>
            <a:ext cx="980036" cy="14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TX2 16</a:t>
            </a:r>
            <a:endParaRPr lang="en-GB" sz="1000" dirty="0"/>
          </a:p>
        </p:txBody>
      </p:sp>
      <p:sp>
        <p:nvSpPr>
          <p:cNvPr id="109" name="Rectangle 108">
            <a:extLst>
              <a:ext uri="{FF2B5EF4-FFF2-40B4-BE49-F238E27FC236}">
                <a16:creationId xmlns="" xmlns:a16="http://schemas.microsoft.com/office/drawing/2014/main" id="{F65F8200-61DC-4592-A539-907E011B5BA6}"/>
              </a:ext>
            </a:extLst>
          </p:cNvPr>
          <p:cNvSpPr/>
          <p:nvPr/>
        </p:nvSpPr>
        <p:spPr>
          <a:xfrm>
            <a:off x="10869945" y="4901752"/>
            <a:ext cx="980036" cy="14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RX2 17</a:t>
            </a:r>
            <a:endParaRPr lang="en-GB" sz="1000" dirty="0"/>
          </a:p>
        </p:txBody>
      </p:sp>
      <p:sp>
        <p:nvSpPr>
          <p:cNvPr id="110" name="Rectangle 109">
            <a:extLst>
              <a:ext uri="{FF2B5EF4-FFF2-40B4-BE49-F238E27FC236}">
                <a16:creationId xmlns="" xmlns:a16="http://schemas.microsoft.com/office/drawing/2014/main" id="{F65F8200-61DC-4592-A539-907E011B5BA6}"/>
              </a:ext>
            </a:extLst>
          </p:cNvPr>
          <p:cNvSpPr/>
          <p:nvPr/>
        </p:nvSpPr>
        <p:spPr>
          <a:xfrm>
            <a:off x="10869944" y="4065141"/>
            <a:ext cx="980035" cy="14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5V</a:t>
            </a:r>
            <a:endParaRPr lang="en-GB" sz="1000" dirty="0"/>
          </a:p>
        </p:txBody>
      </p:sp>
      <p:sp>
        <p:nvSpPr>
          <p:cNvPr id="111" name="Rectangle 110">
            <a:extLst>
              <a:ext uri="{FF2B5EF4-FFF2-40B4-BE49-F238E27FC236}">
                <a16:creationId xmlns="" xmlns:a16="http://schemas.microsoft.com/office/drawing/2014/main" id="{7C029F56-D7B8-4654-91B4-B836B8A0EC8C}"/>
              </a:ext>
            </a:extLst>
          </p:cNvPr>
          <p:cNvSpPr/>
          <p:nvPr/>
        </p:nvSpPr>
        <p:spPr>
          <a:xfrm>
            <a:off x="10869944" y="4337806"/>
            <a:ext cx="980035" cy="14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GND</a:t>
            </a:r>
            <a:endParaRPr lang="en-GB" sz="1000" dirty="0"/>
          </a:p>
        </p:txBody>
      </p:sp>
      <p:cxnSp>
        <p:nvCxnSpPr>
          <p:cNvPr id="1039" name="Straight Arrow Connector 1038"/>
          <p:cNvCxnSpPr>
            <a:stCxn id="108" idx="1"/>
            <a:endCxn id="93" idx="6"/>
          </p:cNvCxnSpPr>
          <p:nvPr/>
        </p:nvCxnSpPr>
        <p:spPr>
          <a:xfrm flipH="1">
            <a:off x="10422364" y="4689772"/>
            <a:ext cx="447579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/>
          <p:cNvCxnSpPr>
            <a:stCxn id="94" idx="6"/>
            <a:endCxn id="109" idx="1"/>
          </p:cNvCxnSpPr>
          <p:nvPr/>
        </p:nvCxnSpPr>
        <p:spPr>
          <a:xfrm flipV="1">
            <a:off x="10428083" y="4975029"/>
            <a:ext cx="441862" cy="272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0742230" y="3484423"/>
            <a:ext cx="1235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err="1" smtClean="0"/>
              <a:t>Arduino</a:t>
            </a:r>
            <a:r>
              <a:rPr lang="en-GB" sz="1200" dirty="0" smtClean="0"/>
              <a:t> </a:t>
            </a:r>
          </a:p>
          <a:p>
            <a:pPr algn="ctr"/>
            <a:r>
              <a:rPr lang="en-GB" sz="1200" dirty="0" smtClean="0"/>
              <a:t>Standard Header</a:t>
            </a:r>
            <a:endParaRPr lang="en-GB" sz="1200" dirty="0"/>
          </a:p>
        </p:txBody>
      </p:sp>
      <p:cxnSp>
        <p:nvCxnSpPr>
          <p:cNvPr id="1043" name="Straight Connector 1042"/>
          <p:cNvCxnSpPr>
            <a:stCxn id="111" idx="1"/>
          </p:cNvCxnSpPr>
          <p:nvPr/>
        </p:nvCxnSpPr>
        <p:spPr>
          <a:xfrm flipH="1">
            <a:off x="10428083" y="4411083"/>
            <a:ext cx="441861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/>
          <p:cNvCxnSpPr>
            <a:stCxn id="110" idx="1"/>
            <a:endCxn id="81" idx="6"/>
          </p:cNvCxnSpPr>
          <p:nvPr/>
        </p:nvCxnSpPr>
        <p:spPr>
          <a:xfrm flipH="1">
            <a:off x="10422995" y="4138418"/>
            <a:ext cx="446949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="" xmlns:a16="http://schemas.microsoft.com/office/drawing/2014/main" id="{7C029F56-D7B8-4654-91B4-B836B8A0EC8C}"/>
              </a:ext>
            </a:extLst>
          </p:cNvPr>
          <p:cNvSpPr/>
          <p:nvPr/>
        </p:nvSpPr>
        <p:spPr>
          <a:xfrm>
            <a:off x="6516772" y="3759202"/>
            <a:ext cx="1491456" cy="14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/>
              <a:t>2</a:t>
            </a:r>
            <a:r>
              <a:rPr lang="en-GB" sz="1000" dirty="0" smtClean="0"/>
              <a:t> </a:t>
            </a:r>
            <a:endParaRPr lang="en-GB" sz="1000" dirty="0"/>
          </a:p>
        </p:txBody>
      </p:sp>
      <p:sp>
        <p:nvSpPr>
          <p:cNvPr id="98" name="TextBox 97"/>
          <p:cNvSpPr txBox="1"/>
          <p:nvPr/>
        </p:nvSpPr>
        <p:spPr>
          <a:xfrm>
            <a:off x="9358829" y="2997287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smtClean="0"/>
              <a:t>BOB-12009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771408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73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Thompson</dc:creator>
  <cp:lastModifiedBy>john</cp:lastModifiedBy>
  <cp:revision>19</cp:revision>
  <dcterms:created xsi:type="dcterms:W3CDTF">2020-01-06T15:03:34Z</dcterms:created>
  <dcterms:modified xsi:type="dcterms:W3CDTF">2020-03-16T21:14:43Z</dcterms:modified>
</cp:coreProperties>
</file>