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150" d="100"/>
          <a:sy n="150" d="100"/>
        </p:scale>
        <p:origin x="-840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1EC731-3173-439E-9D1E-E80830DF5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463227A-FDEF-41C6-AD9B-9F4CC39A9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8F0083-6AB6-4E05-B057-2181BE737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D6839B-BE8F-437A-A44E-22DB5E3C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FCC886-D2C5-41A5-9E71-ADD63C4E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60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B96982-B14E-4E78-A37D-0BE4D9DB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6FC142B-3669-4726-9D5D-14184D7C9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8F07F2E-595F-454A-8B08-E3B73936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9AC9ED-5ABD-4393-AE14-517E79F0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E542AC-7BF5-405C-8CF2-79DEC2F9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10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61DF6A1-DF07-4EF4-9F53-C13721E18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E5ECF6C-0E13-4905-A238-393816ED0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8ED963-8B25-472E-8615-D803A782E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FEF032-8B64-49C4-999C-0EFABC96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AEA40-5524-49AD-85A7-CABF6919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41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BB271-A3B0-4AD0-9B7D-C6BE2848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77912D-E941-49AC-9BC4-568513B53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B4E9DE-CBC4-48CF-8101-84B6ADF4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BB70B7-6F0C-49C5-92DE-2E68ED80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1671E8-5311-47FC-B44A-E5A1327AE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28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AD7F12-2797-4D5F-8C67-243FF4DB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0025F01-7355-40CD-9996-3BC7C0493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3D5688-14C4-4F8C-B267-507BBCA3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998897-EBF6-442F-A68D-022D914A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23FE3B-FA04-4377-8E80-E0D9DF48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62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A2D693-9466-4BA2-99ED-4444CD80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56E178-7720-4CDE-BFF5-CEFB12E97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2440F3C-CFFF-4BE8-9B95-96DF5EBA2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B9A5019-EADA-4203-B609-C91B7FAD8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E21493E-AC3E-4B93-BD3C-8F7EA936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4804ECA-0652-4B27-9ADA-23B008E2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99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EA98DF-A6D7-498B-8A26-3A09C1248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0950FD-EFCA-413A-A3EE-E4050C9D8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CDBE896-22E2-479D-9CE0-64CCAA3C8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B75D03C-18B3-417B-A2B3-7FD2364DC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DA6F3C6-BBDB-4DFF-A056-4D0508350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C896CCF-B6E3-4F71-96C9-C4B859D49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83E07AD-AD2E-4785-B3AA-C3FB6F9C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38EEE63-8132-4045-9B0C-2360EC3C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83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8EA4EC-46BB-46E1-B525-AA0B2B7A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77C7333-DD33-4ACE-9AFE-9D0386F37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9BD803D-5A8A-4DFB-BE1D-72588F8D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24D89F-1AB9-46EB-B3D3-B41C3068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44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B9705A-D933-4170-84C9-549C88DD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B4F92D2-CFCD-4A80-8B6F-4B7D28AE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B92FDBA-54E9-49B8-B63B-547F25A3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14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0A0FB8-0FAB-4B17-84A6-494CC7CCE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1F5ADA-C47A-453E-B06A-858DA1146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0EC734D-6245-46CE-B5BA-29F350D96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8A32A45-FD50-406F-BC0F-B8723BE6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5C87C08-C4E9-459F-8AEC-C7C9514D9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1DF7F8D-B78E-4A49-93A6-BEE54409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08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8001D2-ADBD-435A-B634-B4CF28688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5C265E7-7F57-4D10-8D81-F008A7FD6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92BA4C5-8A42-42A4-BD02-6F6B8D93D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762CD60-87F0-41F4-865A-D5A7E48E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45A0DCB-279F-49A3-B557-E742D6EC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EA90FE7-5882-4168-B023-9F2902A5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86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6D2B5FB-DBDD-43D3-828A-944DF3188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4DA5667-074E-4449-9C46-C90DC7980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7C6F60-3D84-4BC1-A66B-7C3F9A142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5B58C-6765-45BB-A5E4-27427F086335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40929F-D313-4092-B046-0BEAE8D27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B5241D-4D4C-4029-B0C0-E55DAB0B2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43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0A395CD-4FCD-46FC-A567-A652B3440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91" y="877587"/>
            <a:ext cx="6154009" cy="39629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966C015-6885-4779-99EC-BE3BA9ACCFCC}"/>
              </a:ext>
            </a:extLst>
          </p:cNvPr>
          <p:cNvSpPr/>
          <p:nvPr/>
        </p:nvSpPr>
        <p:spPr>
          <a:xfrm>
            <a:off x="2681289" y="4665412"/>
            <a:ext cx="328612" cy="14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F38233F-9A20-42C5-A941-6A8FC847A73F}"/>
              </a:ext>
            </a:extLst>
          </p:cNvPr>
          <p:cNvSpPr/>
          <p:nvPr/>
        </p:nvSpPr>
        <p:spPr>
          <a:xfrm>
            <a:off x="623889" y="4659566"/>
            <a:ext cx="328612" cy="14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C029F56-D7B8-4654-91B4-B836B8A0EC8C}"/>
              </a:ext>
            </a:extLst>
          </p:cNvPr>
          <p:cNvSpPr/>
          <p:nvPr/>
        </p:nvSpPr>
        <p:spPr>
          <a:xfrm>
            <a:off x="2845593" y="5046412"/>
            <a:ext cx="1491456" cy="14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/>
              <a:t>15 &lt;&gt; GND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EB6E522-7CB8-420D-B10E-130CC0D8C071}"/>
              </a:ext>
            </a:extLst>
          </p:cNvPr>
          <p:cNvSpPr/>
          <p:nvPr/>
        </p:nvSpPr>
        <p:spPr>
          <a:xfrm>
            <a:off x="2845594" y="5236913"/>
            <a:ext cx="1491455" cy="14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/>
              <a:t>14   &gt; 3V3 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825644A-7FC2-46C7-98E4-1D0A60CCA13F}"/>
              </a:ext>
            </a:extLst>
          </p:cNvPr>
          <p:cNvSpPr/>
          <p:nvPr/>
        </p:nvSpPr>
        <p:spPr>
          <a:xfrm>
            <a:off x="2845594" y="5427414"/>
            <a:ext cx="1491454" cy="14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/>
              <a:t>8     &gt; RX 3V3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65F8200-61DC-4592-A539-907E011B5BA6}"/>
              </a:ext>
            </a:extLst>
          </p:cNvPr>
          <p:cNvSpPr/>
          <p:nvPr/>
        </p:nvSpPr>
        <p:spPr>
          <a:xfrm>
            <a:off x="2845593" y="5617915"/>
            <a:ext cx="1491455" cy="14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/>
              <a:t>7     &lt; TX 3V3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5C490B2F-CEC0-4C3D-B54B-C31CA595E26C}"/>
              </a:ext>
            </a:extLst>
          </p:cNvPr>
          <p:cNvSpPr/>
          <p:nvPr/>
        </p:nvSpPr>
        <p:spPr>
          <a:xfrm>
            <a:off x="2616518" y="44604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A0DA1FDD-0779-4F25-A5A5-0235533C8B0D}"/>
              </a:ext>
            </a:extLst>
          </p:cNvPr>
          <p:cNvSpPr/>
          <p:nvPr/>
        </p:nvSpPr>
        <p:spPr>
          <a:xfrm>
            <a:off x="2497460" y="44604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xmlns="" id="{4A939255-D443-448B-A1BA-053130FAE197}"/>
              </a:ext>
            </a:extLst>
          </p:cNvPr>
          <p:cNvCxnSpPr>
            <a:endCxn id="7" idx="1"/>
          </p:cNvCxnSpPr>
          <p:nvPr/>
        </p:nvCxnSpPr>
        <p:spPr>
          <a:xfrm rot="16200000" flipH="1">
            <a:off x="2423833" y="4697929"/>
            <a:ext cx="637304" cy="206216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xmlns="" id="{6D3B5BF0-794E-487B-ACCA-0CAEDF8CEA68}"/>
              </a:ext>
            </a:extLst>
          </p:cNvPr>
          <p:cNvCxnSpPr>
            <a:stCxn id="12" idx="4"/>
            <a:endCxn id="8" idx="1"/>
          </p:cNvCxnSpPr>
          <p:nvPr/>
        </p:nvCxnSpPr>
        <p:spPr>
          <a:xfrm rot="16200000" flipH="1">
            <a:off x="2280962" y="4745558"/>
            <a:ext cx="803990" cy="32527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0EBA815A-2111-4D7B-B226-8E27CF7AC565}"/>
              </a:ext>
            </a:extLst>
          </p:cNvPr>
          <p:cNvSpPr/>
          <p:nvPr/>
        </p:nvSpPr>
        <p:spPr>
          <a:xfrm>
            <a:off x="1683711" y="44531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6E1E0705-D645-4AD3-BB48-C7C2B052BC7A}"/>
              </a:ext>
            </a:extLst>
          </p:cNvPr>
          <p:cNvSpPr/>
          <p:nvPr/>
        </p:nvSpPr>
        <p:spPr>
          <a:xfrm>
            <a:off x="1796418" y="44584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xmlns="" id="{A0A8A03E-7805-435C-ABCC-8101E1F912E9}"/>
              </a:ext>
            </a:extLst>
          </p:cNvPr>
          <p:cNvCxnSpPr>
            <a:stCxn id="22" idx="4"/>
            <a:endCxn id="9" idx="1"/>
          </p:cNvCxnSpPr>
          <p:nvPr/>
        </p:nvCxnSpPr>
        <p:spPr>
          <a:xfrm rot="16200000" flipH="1">
            <a:off x="1834171" y="4489268"/>
            <a:ext cx="996530" cy="102631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xmlns="" id="{7FD7E67B-58D7-4EF2-9ADB-CB5289676874}"/>
              </a:ext>
            </a:extLst>
          </p:cNvPr>
          <p:cNvCxnSpPr>
            <a:cxnSpLocks/>
            <a:stCxn id="10" idx="1"/>
            <a:endCxn id="21" idx="4"/>
          </p:cNvCxnSpPr>
          <p:nvPr/>
        </p:nvCxnSpPr>
        <p:spPr>
          <a:xfrm rot="10800000">
            <a:off x="1706571" y="4498894"/>
            <a:ext cx="1139022" cy="119229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65F8200-61DC-4592-A539-907E011B5BA6}"/>
              </a:ext>
            </a:extLst>
          </p:cNvPr>
          <p:cNvSpPr/>
          <p:nvPr/>
        </p:nvSpPr>
        <p:spPr>
          <a:xfrm>
            <a:off x="2845594" y="5835658"/>
            <a:ext cx="1491455" cy="14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/>
              <a:t>1</a:t>
            </a:r>
            <a:r>
              <a:rPr lang="en-GB" sz="1000" dirty="0" smtClean="0"/>
              <a:t>    &lt; 5V POWER INPUT</a:t>
            </a:r>
            <a:endParaRPr lang="en-GB" sz="1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0EBA815A-2111-4D7B-B226-8E27CF7AC565}"/>
              </a:ext>
            </a:extLst>
          </p:cNvPr>
          <p:cNvSpPr/>
          <p:nvPr/>
        </p:nvSpPr>
        <p:spPr>
          <a:xfrm>
            <a:off x="985211" y="44531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Elbow Connector 28"/>
          <p:cNvCxnSpPr>
            <a:stCxn id="17" idx="1"/>
            <a:endCxn id="27" idx="4"/>
          </p:cNvCxnSpPr>
          <p:nvPr/>
        </p:nvCxnSpPr>
        <p:spPr>
          <a:xfrm rot="10800000">
            <a:off x="1008072" y="4498895"/>
            <a:ext cx="1837523" cy="141004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700" y="877587"/>
            <a:ext cx="6192837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6756400" y="2101850"/>
            <a:ext cx="412750" cy="241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Jumper</a:t>
            </a:r>
            <a:endParaRPr lang="en-GB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623889" y="292100"/>
            <a:ext cx="670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Arduino</a:t>
            </a:r>
            <a:r>
              <a:rPr lang="en-GB" dirty="0" smtClean="0"/>
              <a:t> &lt;-&gt; </a:t>
            </a:r>
            <a:r>
              <a:rPr lang="en-GB" dirty="0" err="1" smtClean="0"/>
              <a:t>mangOH</a:t>
            </a:r>
            <a:r>
              <a:rPr lang="en-GB" dirty="0" smtClean="0"/>
              <a:t> example connections and settings</a:t>
            </a:r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7C029F56-D7B8-4654-91B4-B836B8A0EC8C}"/>
              </a:ext>
            </a:extLst>
          </p:cNvPr>
          <p:cNvSpPr/>
          <p:nvPr/>
        </p:nvSpPr>
        <p:spPr>
          <a:xfrm>
            <a:off x="6160293" y="5046412"/>
            <a:ext cx="1491456" cy="14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1 </a:t>
            </a:r>
            <a:r>
              <a:rPr lang="en-GB" sz="1000" dirty="0"/>
              <a:t>&lt;&gt; GND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2EB6E522-7CB8-420D-B10E-130CC0D8C071}"/>
              </a:ext>
            </a:extLst>
          </p:cNvPr>
          <p:cNvSpPr/>
          <p:nvPr/>
        </p:nvSpPr>
        <p:spPr>
          <a:xfrm>
            <a:off x="6160294" y="5236913"/>
            <a:ext cx="1491455" cy="14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 &gt; </a:t>
            </a:r>
            <a:r>
              <a:rPr lang="en-GB" sz="1000" dirty="0"/>
              <a:t>3V3 </a:t>
            </a:r>
            <a:r>
              <a:rPr lang="en-GB" sz="1000" dirty="0" smtClean="0"/>
              <a:t>IN</a:t>
            </a:r>
            <a:endParaRPr lang="en-GB" sz="1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3825644A-7FC2-46C7-98E4-1D0A60CCA13F}"/>
              </a:ext>
            </a:extLst>
          </p:cNvPr>
          <p:cNvSpPr/>
          <p:nvPr/>
        </p:nvSpPr>
        <p:spPr>
          <a:xfrm>
            <a:off x="6160294" y="5427414"/>
            <a:ext cx="1491454" cy="14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/>
              <a:t>5</a:t>
            </a:r>
            <a:r>
              <a:rPr lang="en-GB" sz="1000" dirty="0" smtClean="0"/>
              <a:t>     </a:t>
            </a:r>
            <a:r>
              <a:rPr lang="en-GB" sz="1000" dirty="0"/>
              <a:t>&gt; RX 3V3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F65F8200-61DC-4592-A539-907E011B5BA6}"/>
              </a:ext>
            </a:extLst>
          </p:cNvPr>
          <p:cNvSpPr/>
          <p:nvPr/>
        </p:nvSpPr>
        <p:spPr>
          <a:xfrm>
            <a:off x="6160293" y="5617915"/>
            <a:ext cx="1491455" cy="14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/>
              <a:t>4</a:t>
            </a:r>
            <a:r>
              <a:rPr lang="en-GB" sz="1000" dirty="0" smtClean="0"/>
              <a:t>     </a:t>
            </a:r>
            <a:r>
              <a:rPr lang="en-GB" sz="1000" dirty="0"/>
              <a:t>&lt; TX 3V3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F65F8200-61DC-4592-A539-907E011B5BA6}"/>
              </a:ext>
            </a:extLst>
          </p:cNvPr>
          <p:cNvSpPr/>
          <p:nvPr/>
        </p:nvSpPr>
        <p:spPr>
          <a:xfrm>
            <a:off x="6160294" y="5835658"/>
            <a:ext cx="1491455" cy="14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/>
              <a:t>6</a:t>
            </a:r>
            <a:r>
              <a:rPr lang="en-GB" sz="1000" dirty="0" smtClean="0"/>
              <a:t>    &lt; 5V POWER OUTPUT</a:t>
            </a:r>
            <a:endParaRPr lang="en-GB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4533900" y="6311900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Custom Cable</a:t>
            </a:r>
            <a:endParaRPr lang="en-GB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167659" y="6065513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CN805</a:t>
            </a:r>
            <a:endParaRPr lang="en-GB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311329" y="6115050"/>
            <a:ext cx="1152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err="1" smtClean="0"/>
              <a:t>Arduino</a:t>
            </a:r>
            <a:r>
              <a:rPr lang="en-GB" sz="1200" dirty="0" smtClean="0"/>
              <a:t> </a:t>
            </a:r>
          </a:p>
          <a:p>
            <a:pPr algn="ctr"/>
            <a:r>
              <a:rPr lang="en-GB" sz="1200" dirty="0" smtClean="0"/>
              <a:t>Custom Header</a:t>
            </a:r>
            <a:endParaRPr lang="en-GB" sz="1200" dirty="0"/>
          </a:p>
        </p:txBody>
      </p:sp>
      <p:cxnSp>
        <p:nvCxnSpPr>
          <p:cNvPr id="42" name="Straight Connector 41"/>
          <p:cNvCxnSpPr>
            <a:stCxn id="7" idx="3"/>
            <a:endCxn id="33" idx="1"/>
          </p:cNvCxnSpPr>
          <p:nvPr/>
        </p:nvCxnSpPr>
        <p:spPr>
          <a:xfrm>
            <a:off x="4337049" y="5119689"/>
            <a:ext cx="182324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3"/>
            <a:endCxn id="34" idx="1"/>
          </p:cNvCxnSpPr>
          <p:nvPr/>
        </p:nvCxnSpPr>
        <p:spPr>
          <a:xfrm>
            <a:off x="4337049" y="5310190"/>
            <a:ext cx="18232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3"/>
            <a:endCxn id="35" idx="1"/>
          </p:cNvCxnSpPr>
          <p:nvPr/>
        </p:nvCxnSpPr>
        <p:spPr>
          <a:xfrm>
            <a:off x="4337048" y="5500691"/>
            <a:ext cx="18232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6" idx="1"/>
            <a:endCxn id="10" idx="3"/>
          </p:cNvCxnSpPr>
          <p:nvPr/>
        </p:nvCxnSpPr>
        <p:spPr>
          <a:xfrm flipH="1">
            <a:off x="4337048" y="5691192"/>
            <a:ext cx="18232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7" idx="1"/>
            <a:endCxn id="17" idx="3"/>
          </p:cNvCxnSpPr>
          <p:nvPr/>
        </p:nvCxnSpPr>
        <p:spPr>
          <a:xfrm flipH="1">
            <a:off x="4337049" y="5908935"/>
            <a:ext cx="18232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Line Callout 2 56"/>
          <p:cNvSpPr/>
          <p:nvPr/>
        </p:nvSpPr>
        <p:spPr>
          <a:xfrm>
            <a:off x="7651750" y="165100"/>
            <a:ext cx="1117600" cy="6286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8220"/>
              <a:gd name="adj6" fmla="val -5950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Change Jumper Position</a:t>
            </a:r>
          </a:p>
          <a:p>
            <a:pPr algn="ctr"/>
            <a:r>
              <a:rPr lang="en-GB" sz="1000" dirty="0" smtClean="0"/>
              <a:t>Power from </a:t>
            </a:r>
            <a:r>
              <a:rPr lang="en-GB" sz="1000" dirty="0" err="1" smtClean="0"/>
              <a:t>Arduino</a:t>
            </a:r>
            <a:endParaRPr lang="en-GB" sz="1000" dirty="0"/>
          </a:p>
        </p:txBody>
      </p:sp>
      <p:sp>
        <p:nvSpPr>
          <p:cNvPr id="59" name="Line Callout 2 58"/>
          <p:cNvSpPr/>
          <p:nvPr/>
        </p:nvSpPr>
        <p:spPr>
          <a:xfrm>
            <a:off x="9260066" y="339646"/>
            <a:ext cx="1117600" cy="330200"/>
          </a:xfrm>
          <a:prstGeom prst="borderCallout2">
            <a:avLst>
              <a:gd name="adj1" fmla="val 101442"/>
              <a:gd name="adj2" fmla="val 49054"/>
              <a:gd name="adj3" fmla="val 336058"/>
              <a:gd name="adj4" fmla="val 50947"/>
              <a:gd name="adj5" fmla="val 1232518"/>
              <a:gd name="adj6" fmla="val 23254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External LTE antenna</a:t>
            </a:r>
            <a:endParaRPr lang="en-GB" sz="1000" dirty="0"/>
          </a:p>
        </p:txBody>
      </p:sp>
      <p:pic>
        <p:nvPicPr>
          <p:cNvPr id="1028" name="Picture 4" descr="SparkFun Logic Level Converter - Bi-Directiona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490772" y="4738689"/>
            <a:ext cx="2022692" cy="202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Multiply 57"/>
          <p:cNvSpPr/>
          <p:nvPr/>
        </p:nvSpPr>
        <p:spPr>
          <a:xfrm>
            <a:off x="5080000" y="5835658"/>
            <a:ext cx="168670" cy="14655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4533900" y="5908936"/>
            <a:ext cx="144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Warning - Disconnect</a:t>
            </a:r>
          </a:p>
          <a:p>
            <a:r>
              <a:rPr lang="en-GB" sz="800" dirty="0" smtClean="0"/>
              <a:t>if using a USB  serial convertor</a:t>
            </a:r>
            <a:endParaRPr lang="en-GB" sz="8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xmlns="" id="{A0DA1FDD-0779-4F25-A5A5-0235533C8B0D}"/>
              </a:ext>
            </a:extLst>
          </p:cNvPr>
          <p:cNvSpPr/>
          <p:nvPr/>
        </p:nvSpPr>
        <p:spPr>
          <a:xfrm>
            <a:off x="8874272" y="5861673"/>
            <a:ext cx="80994" cy="66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A0DA1FDD-0779-4F25-A5A5-0235533C8B0D}"/>
              </a:ext>
            </a:extLst>
          </p:cNvPr>
          <p:cNvSpPr/>
          <p:nvPr/>
        </p:nvSpPr>
        <p:spPr>
          <a:xfrm>
            <a:off x="8874272" y="6148045"/>
            <a:ext cx="80994" cy="66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xmlns="" id="{A0DA1FDD-0779-4F25-A5A5-0235533C8B0D}"/>
              </a:ext>
            </a:extLst>
          </p:cNvPr>
          <p:cNvSpPr/>
          <p:nvPr/>
        </p:nvSpPr>
        <p:spPr>
          <a:xfrm>
            <a:off x="9179072" y="6153773"/>
            <a:ext cx="80994" cy="66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A0DA1FDD-0779-4F25-A5A5-0235533C8B0D}"/>
              </a:ext>
            </a:extLst>
          </p:cNvPr>
          <p:cNvSpPr/>
          <p:nvPr/>
        </p:nvSpPr>
        <p:spPr>
          <a:xfrm>
            <a:off x="8874272" y="6419270"/>
            <a:ext cx="80994" cy="66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A0DA1FDD-0779-4F25-A5A5-0235533C8B0D}"/>
              </a:ext>
            </a:extLst>
          </p:cNvPr>
          <p:cNvSpPr/>
          <p:nvPr/>
        </p:nvSpPr>
        <p:spPr>
          <a:xfrm>
            <a:off x="8874272" y="5582659"/>
            <a:ext cx="80994" cy="66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Elbow Connector 61"/>
          <p:cNvCxnSpPr>
            <a:stCxn id="64" idx="2"/>
            <a:endCxn id="33" idx="3"/>
          </p:cNvCxnSpPr>
          <p:nvPr/>
        </p:nvCxnSpPr>
        <p:spPr>
          <a:xfrm rot="10800000">
            <a:off x="7651750" y="5119690"/>
            <a:ext cx="1222523" cy="775453"/>
          </a:xfrm>
          <a:prstGeom prst="bentConnector3">
            <a:avLst>
              <a:gd name="adj1" fmla="val 37534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34" idx="3"/>
            <a:endCxn id="69" idx="2"/>
          </p:cNvCxnSpPr>
          <p:nvPr/>
        </p:nvCxnSpPr>
        <p:spPr>
          <a:xfrm>
            <a:off x="7651749" y="5310190"/>
            <a:ext cx="1222523" cy="305938"/>
          </a:xfrm>
          <a:prstGeom prst="bentConnector3">
            <a:avLst>
              <a:gd name="adj1" fmla="val 7389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5" idx="3"/>
            <a:endCxn id="68" idx="2"/>
          </p:cNvCxnSpPr>
          <p:nvPr/>
        </p:nvCxnSpPr>
        <p:spPr>
          <a:xfrm>
            <a:off x="7651748" y="5500691"/>
            <a:ext cx="1222524" cy="952048"/>
          </a:xfrm>
          <a:prstGeom prst="bentConnector3">
            <a:avLst>
              <a:gd name="adj1" fmla="val 38053"/>
            </a:avLst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36" idx="3"/>
            <a:endCxn id="66" idx="2"/>
          </p:cNvCxnSpPr>
          <p:nvPr/>
        </p:nvCxnSpPr>
        <p:spPr>
          <a:xfrm>
            <a:off x="7651748" y="5691192"/>
            <a:ext cx="1222524" cy="490322"/>
          </a:xfrm>
          <a:prstGeom prst="bentConnector3">
            <a:avLst/>
          </a:prstGeom>
          <a:ln w="25400">
            <a:solidFill>
              <a:srgbClr val="FF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xmlns="" id="{A0DA1FDD-0779-4F25-A5A5-0235533C8B0D}"/>
              </a:ext>
            </a:extLst>
          </p:cNvPr>
          <p:cNvSpPr/>
          <p:nvPr/>
        </p:nvSpPr>
        <p:spPr>
          <a:xfrm>
            <a:off x="9985522" y="5582659"/>
            <a:ext cx="80994" cy="66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/>
          <p:cNvSpPr/>
          <p:nvPr/>
        </p:nvSpPr>
        <p:spPr>
          <a:xfrm>
            <a:off x="10756900" y="4665412"/>
            <a:ext cx="152400" cy="73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/>
          <p:cNvSpPr/>
          <p:nvPr/>
        </p:nvSpPr>
        <p:spPr>
          <a:xfrm>
            <a:off x="10939899" y="4543679"/>
            <a:ext cx="152400" cy="73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/>
          <p:cNvSpPr/>
          <p:nvPr/>
        </p:nvSpPr>
        <p:spPr>
          <a:xfrm>
            <a:off x="10762099" y="4424534"/>
            <a:ext cx="152400" cy="73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/>
          <p:cNvSpPr/>
          <p:nvPr/>
        </p:nvSpPr>
        <p:spPr>
          <a:xfrm>
            <a:off x="10928350" y="4303462"/>
            <a:ext cx="152400" cy="73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/>
          <p:cNvSpPr/>
          <p:nvPr/>
        </p:nvSpPr>
        <p:spPr>
          <a:xfrm>
            <a:off x="10750550" y="4195512"/>
            <a:ext cx="152400" cy="73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/>
          <p:cNvSpPr/>
          <p:nvPr/>
        </p:nvSpPr>
        <p:spPr>
          <a:xfrm>
            <a:off x="10756900" y="4074862"/>
            <a:ext cx="152400" cy="73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10763250" y="3947862"/>
            <a:ext cx="152400" cy="73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/>
          <p:cNvSpPr/>
          <p:nvPr/>
        </p:nvSpPr>
        <p:spPr>
          <a:xfrm>
            <a:off x="10756900" y="3833562"/>
            <a:ext cx="152400" cy="73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Line Callout 2 90"/>
          <p:cNvSpPr/>
          <p:nvPr/>
        </p:nvSpPr>
        <p:spPr>
          <a:xfrm>
            <a:off x="10457299" y="340162"/>
            <a:ext cx="1117600" cy="330200"/>
          </a:xfrm>
          <a:prstGeom prst="borderCallout2">
            <a:avLst>
              <a:gd name="adj1" fmla="val 101442"/>
              <a:gd name="adj2" fmla="val 49054"/>
              <a:gd name="adj3" fmla="val 149520"/>
              <a:gd name="adj4" fmla="val 49811"/>
              <a:gd name="adj5" fmla="val 232518"/>
              <a:gd name="adj6" fmla="val 12117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External GNSS antenna</a:t>
            </a:r>
            <a:endParaRPr lang="en-GB" sz="100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xmlns="" id="{A0DA1FDD-0779-4F25-A5A5-0235533C8B0D}"/>
              </a:ext>
            </a:extLst>
          </p:cNvPr>
          <p:cNvSpPr/>
          <p:nvPr/>
        </p:nvSpPr>
        <p:spPr>
          <a:xfrm>
            <a:off x="9984891" y="5855325"/>
            <a:ext cx="80994" cy="66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xmlns="" id="{A0DA1FDD-0779-4F25-A5A5-0235533C8B0D}"/>
              </a:ext>
            </a:extLst>
          </p:cNvPr>
          <p:cNvSpPr/>
          <p:nvPr/>
        </p:nvSpPr>
        <p:spPr>
          <a:xfrm>
            <a:off x="9984891" y="6134014"/>
            <a:ext cx="80994" cy="66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xmlns="" id="{A0DA1FDD-0779-4F25-A5A5-0235533C8B0D}"/>
              </a:ext>
            </a:extLst>
          </p:cNvPr>
          <p:cNvSpPr/>
          <p:nvPr/>
        </p:nvSpPr>
        <p:spPr>
          <a:xfrm>
            <a:off x="9990610" y="6421997"/>
            <a:ext cx="80994" cy="66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33" name="Elbow Connector 1032"/>
          <p:cNvCxnSpPr>
            <a:stCxn id="81" idx="6"/>
          </p:cNvCxnSpPr>
          <p:nvPr/>
        </p:nvCxnSpPr>
        <p:spPr>
          <a:xfrm flipH="1">
            <a:off x="8001002" y="5616128"/>
            <a:ext cx="2065514" cy="1065104"/>
          </a:xfrm>
          <a:prstGeom prst="bentConnector3">
            <a:avLst>
              <a:gd name="adj1" fmla="val -1106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5" name="Elbow Connector 1034"/>
          <p:cNvCxnSpPr>
            <a:endCxn id="37" idx="3"/>
          </p:cNvCxnSpPr>
          <p:nvPr/>
        </p:nvCxnSpPr>
        <p:spPr>
          <a:xfrm rot="16200000" flipV="1">
            <a:off x="7440228" y="6120457"/>
            <a:ext cx="772297" cy="34925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xmlns="" id="{F65F8200-61DC-4592-A539-907E011B5BA6}"/>
              </a:ext>
            </a:extLst>
          </p:cNvPr>
          <p:cNvSpPr/>
          <p:nvPr/>
        </p:nvSpPr>
        <p:spPr>
          <a:xfrm>
            <a:off x="10513464" y="6094205"/>
            <a:ext cx="980036" cy="14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TX2 16</a:t>
            </a:r>
            <a:endParaRPr lang="en-GB" sz="10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xmlns="" id="{F65F8200-61DC-4592-A539-907E011B5BA6}"/>
              </a:ext>
            </a:extLst>
          </p:cNvPr>
          <p:cNvSpPr/>
          <p:nvPr/>
        </p:nvSpPr>
        <p:spPr>
          <a:xfrm>
            <a:off x="10513466" y="6379462"/>
            <a:ext cx="980036" cy="14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RX2 17</a:t>
            </a:r>
            <a:endParaRPr lang="en-GB" sz="10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xmlns="" id="{F65F8200-61DC-4592-A539-907E011B5BA6}"/>
              </a:ext>
            </a:extLst>
          </p:cNvPr>
          <p:cNvSpPr/>
          <p:nvPr/>
        </p:nvSpPr>
        <p:spPr>
          <a:xfrm>
            <a:off x="10513465" y="5542851"/>
            <a:ext cx="980035" cy="14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5V</a:t>
            </a:r>
            <a:endParaRPr lang="en-GB" sz="100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xmlns="" id="{7C029F56-D7B8-4654-91B4-B836B8A0EC8C}"/>
              </a:ext>
            </a:extLst>
          </p:cNvPr>
          <p:cNvSpPr/>
          <p:nvPr/>
        </p:nvSpPr>
        <p:spPr>
          <a:xfrm>
            <a:off x="10513465" y="5815516"/>
            <a:ext cx="980035" cy="14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GND</a:t>
            </a:r>
            <a:endParaRPr lang="en-GB" sz="1000" dirty="0"/>
          </a:p>
        </p:txBody>
      </p:sp>
      <p:cxnSp>
        <p:nvCxnSpPr>
          <p:cNvPr id="1039" name="Straight Arrow Connector 1038"/>
          <p:cNvCxnSpPr>
            <a:stCxn id="108" idx="1"/>
            <a:endCxn id="93" idx="6"/>
          </p:cNvCxnSpPr>
          <p:nvPr/>
        </p:nvCxnSpPr>
        <p:spPr>
          <a:xfrm flipH="1">
            <a:off x="10065885" y="6167482"/>
            <a:ext cx="447579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/>
          <p:cNvCxnSpPr>
            <a:stCxn id="94" idx="6"/>
            <a:endCxn id="109" idx="1"/>
          </p:cNvCxnSpPr>
          <p:nvPr/>
        </p:nvCxnSpPr>
        <p:spPr>
          <a:xfrm flipV="1">
            <a:off x="10071604" y="6452739"/>
            <a:ext cx="441862" cy="272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0385751" y="4962133"/>
            <a:ext cx="1235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err="1" smtClean="0"/>
              <a:t>Arduino</a:t>
            </a:r>
            <a:r>
              <a:rPr lang="en-GB" sz="1200" dirty="0" smtClean="0"/>
              <a:t> </a:t>
            </a:r>
          </a:p>
          <a:p>
            <a:pPr algn="ctr"/>
            <a:r>
              <a:rPr lang="en-GB" sz="1200" dirty="0" smtClean="0"/>
              <a:t>Standard Header</a:t>
            </a:r>
            <a:endParaRPr lang="en-GB" sz="1200" dirty="0"/>
          </a:p>
        </p:txBody>
      </p:sp>
      <p:cxnSp>
        <p:nvCxnSpPr>
          <p:cNvPr id="1043" name="Straight Connector 1042"/>
          <p:cNvCxnSpPr>
            <a:stCxn id="111" idx="1"/>
          </p:cNvCxnSpPr>
          <p:nvPr/>
        </p:nvCxnSpPr>
        <p:spPr>
          <a:xfrm flipH="1">
            <a:off x="10071604" y="5888793"/>
            <a:ext cx="441861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/>
          <p:cNvCxnSpPr>
            <a:stCxn id="110" idx="1"/>
            <a:endCxn id="81" idx="6"/>
          </p:cNvCxnSpPr>
          <p:nvPr/>
        </p:nvCxnSpPr>
        <p:spPr>
          <a:xfrm flipH="1">
            <a:off x="10066516" y="5616128"/>
            <a:ext cx="446949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408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86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Thompson</dc:creator>
  <cp:lastModifiedBy>john</cp:lastModifiedBy>
  <cp:revision>16</cp:revision>
  <dcterms:created xsi:type="dcterms:W3CDTF">2020-01-06T15:03:34Z</dcterms:created>
  <dcterms:modified xsi:type="dcterms:W3CDTF">2020-03-09T20:02:52Z</dcterms:modified>
</cp:coreProperties>
</file>