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0" d="100"/>
          <a:sy n="150" d="100"/>
        </p:scale>
        <p:origin x="-22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C731-3173-439E-9D1E-E80830DF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3227A-FDEF-41C6-AD9B-9F4CC39A9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0083-6AB6-4E05-B057-2181BE73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839B-BE8F-437A-A44E-22DB5E3C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C886-D2C5-41A5-9E71-ADD63C4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0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6982-B14E-4E78-A37D-0BE4D9DB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C142B-3669-4726-9D5D-14184D7C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7F2E-595F-454A-8B08-E3B73936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C9ED-5ABD-4393-AE14-517E79F0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42AC-7BF5-405C-8CF2-79DEC2F9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DF6A1-DF07-4EF4-9F53-C13721E18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ECF6C-0E13-4905-A238-393816ED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ED963-8B25-472E-8615-D803A782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F032-8B64-49C4-999C-0EFABC96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AEA40-5524-49AD-85A7-CABF6919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B271-A3B0-4AD0-9B7D-C6BE2848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912D-E941-49AC-9BC4-568513B5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E9DE-CBC4-48CF-8101-84B6ADF4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70B7-6F0C-49C5-92DE-2E68ED80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71E8-5311-47FC-B44A-E5A1327A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8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7F12-2797-4D5F-8C67-243FF4DB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25F01-7355-40CD-9996-3BC7C049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D5688-14C4-4F8C-B267-507BBCA3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8897-EBF6-442F-A68D-022D914A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FE3B-FA04-4377-8E80-E0D9DF4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D693-9466-4BA2-99ED-4444CD80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E178-7720-4CDE-BFF5-CEFB12E97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40F3C-CFFF-4BE8-9B95-96DF5EBA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A5019-EADA-4203-B609-C91B7FAD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1493E-AC3E-4B93-BD3C-8F7EA936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04ECA-0652-4B27-9ADA-23B008E2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98DF-A6D7-498B-8A26-3A09C12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50FD-EFCA-413A-A3EE-E4050C9D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BE896-22E2-479D-9CE0-64CCAA3C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5D03C-18B3-417B-A2B3-7FD2364DC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6F3C6-BBDB-4DFF-A056-4D050835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96CCF-B6E3-4F71-96C9-C4B859D4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E07AD-AD2E-4785-B3AA-C3FB6F9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EEE63-8132-4045-9B0C-2360EC3C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3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4EC-46BB-46E1-B525-AA0B2B7A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C7333-DD33-4ACE-9AFE-9D0386F3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D803D-5A8A-4DFB-BE1D-72588F8D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D89F-1AB9-46EB-B3D3-B41C3068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705A-D933-4170-84C9-549C88DD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F92D2-CFCD-4A80-8B6F-4B7D28A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2FDBA-54E9-49B8-B63B-547F25A3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0FB8-0FAB-4B17-84A6-494CC7CC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5ADA-C47A-453E-B06A-858DA114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C734D-6245-46CE-B5BA-29F350D9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32A45-FD50-406F-BC0F-B8723BE6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87C08-C4E9-459F-8AEC-C7C951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7F8D-B78E-4A49-93A6-BEE54409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01D2-ADBD-435A-B634-B4CF2868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265E7-7F57-4D10-8D81-F008A7FD6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BA4C5-8A42-42A4-BD02-6F6B8D93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CD60-87F0-41F4-865A-D5A7E48E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A0DCB-279F-49A3-B557-E742D6EC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90FE7-5882-4168-B023-9F2902A5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2B5FB-DBDD-43D3-828A-944DF318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5667-074E-4449-9C46-C90DC798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6F60-3D84-4BC1-A66B-7C3F9A14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B58C-6765-45BB-A5E4-27427F086335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929F-D313-4092-B046-0BEAE8D2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241D-4D4C-4029-B0C0-E55DAB0B2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9878-C544-4325-89D8-3F14A10C6C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395CD-4FCD-46FC-A567-A652B344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791" y="598438"/>
            <a:ext cx="6154009" cy="3962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66C015-6885-4779-99EC-BE3BA9ACCFCC}"/>
              </a:ext>
            </a:extLst>
          </p:cNvPr>
          <p:cNvSpPr/>
          <p:nvPr/>
        </p:nvSpPr>
        <p:spPr>
          <a:xfrm>
            <a:off x="3862389" y="4386263"/>
            <a:ext cx="328612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8233F-9A20-42C5-A941-6A8FC847A73F}"/>
              </a:ext>
            </a:extLst>
          </p:cNvPr>
          <p:cNvSpPr/>
          <p:nvPr/>
        </p:nvSpPr>
        <p:spPr>
          <a:xfrm>
            <a:off x="1804989" y="4380417"/>
            <a:ext cx="328612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29F56-D7B8-4654-91B4-B836B8A0EC8C}"/>
              </a:ext>
            </a:extLst>
          </p:cNvPr>
          <p:cNvSpPr/>
          <p:nvPr/>
        </p:nvSpPr>
        <p:spPr>
          <a:xfrm>
            <a:off x="4026693" y="4767263"/>
            <a:ext cx="988219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15 &lt;&gt; GND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6E522-7CB8-420D-B10E-130CC0D8C071}"/>
              </a:ext>
            </a:extLst>
          </p:cNvPr>
          <p:cNvSpPr/>
          <p:nvPr/>
        </p:nvSpPr>
        <p:spPr>
          <a:xfrm>
            <a:off x="4026694" y="4957764"/>
            <a:ext cx="988219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14   &gt; 3V3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25644A-7FC2-46C7-98E4-1D0A60CCA13F}"/>
              </a:ext>
            </a:extLst>
          </p:cNvPr>
          <p:cNvSpPr/>
          <p:nvPr/>
        </p:nvSpPr>
        <p:spPr>
          <a:xfrm>
            <a:off x="4026694" y="5148265"/>
            <a:ext cx="988218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8     &gt; RX 3V3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F8200-61DC-4592-A539-907E011B5BA6}"/>
              </a:ext>
            </a:extLst>
          </p:cNvPr>
          <p:cNvSpPr/>
          <p:nvPr/>
        </p:nvSpPr>
        <p:spPr>
          <a:xfrm>
            <a:off x="4026694" y="5338766"/>
            <a:ext cx="988218" cy="14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7     &lt; TX 3V3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490B2F-CEC0-4C3D-B54B-C31CA595E26C}"/>
              </a:ext>
            </a:extLst>
          </p:cNvPr>
          <p:cNvSpPr/>
          <p:nvPr/>
        </p:nvSpPr>
        <p:spPr>
          <a:xfrm>
            <a:off x="3797618" y="4181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DA1FDD-0779-4F25-A5A5-0235533C8B0D}"/>
              </a:ext>
            </a:extLst>
          </p:cNvPr>
          <p:cNvSpPr/>
          <p:nvPr/>
        </p:nvSpPr>
        <p:spPr>
          <a:xfrm>
            <a:off x="3678560" y="41813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A939255-D443-448B-A1BA-053130FAE197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3604933" y="4418780"/>
            <a:ext cx="637304" cy="20621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D3B5BF0-794E-487B-ACCA-0CAEDF8CEA68}"/>
              </a:ext>
            </a:extLst>
          </p:cNvPr>
          <p:cNvCxnSpPr>
            <a:stCxn id="12" idx="4"/>
            <a:endCxn id="8" idx="1"/>
          </p:cNvCxnSpPr>
          <p:nvPr/>
        </p:nvCxnSpPr>
        <p:spPr>
          <a:xfrm rot="16200000" flipH="1">
            <a:off x="3462062" y="4466409"/>
            <a:ext cx="803990" cy="32527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EBA815A-2111-4D7B-B226-8E27CF7AC565}"/>
              </a:ext>
            </a:extLst>
          </p:cNvPr>
          <p:cNvSpPr/>
          <p:nvPr/>
        </p:nvSpPr>
        <p:spPr>
          <a:xfrm>
            <a:off x="2858461" y="41803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1E0705-D645-4AD3-BB48-C7C2B052BC7A}"/>
              </a:ext>
            </a:extLst>
          </p:cNvPr>
          <p:cNvSpPr/>
          <p:nvPr/>
        </p:nvSpPr>
        <p:spPr>
          <a:xfrm>
            <a:off x="2977518" y="41792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A8A03E-7805-435C-ABCC-8101E1F912E9}"/>
              </a:ext>
            </a:extLst>
          </p:cNvPr>
          <p:cNvCxnSpPr>
            <a:stCxn id="22" idx="4"/>
            <a:endCxn id="9" idx="1"/>
          </p:cNvCxnSpPr>
          <p:nvPr/>
        </p:nvCxnSpPr>
        <p:spPr>
          <a:xfrm rot="16200000" flipH="1">
            <a:off x="3015271" y="4210119"/>
            <a:ext cx="996530" cy="10263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FD7E67B-58D7-4EF2-9ADB-CB5289676874}"/>
              </a:ext>
            </a:extLst>
          </p:cNvPr>
          <p:cNvCxnSpPr>
            <a:cxnSpLocks/>
            <a:stCxn id="10" idx="1"/>
            <a:endCxn id="21" idx="4"/>
          </p:cNvCxnSpPr>
          <p:nvPr/>
        </p:nvCxnSpPr>
        <p:spPr>
          <a:xfrm rot="10800000">
            <a:off x="2881322" y="4226095"/>
            <a:ext cx="1145373" cy="118594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0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 Thompson</cp:lastModifiedBy>
  <cp:revision>5</cp:revision>
  <dcterms:created xsi:type="dcterms:W3CDTF">2020-01-06T15:03:34Z</dcterms:created>
  <dcterms:modified xsi:type="dcterms:W3CDTF">2020-01-06T16:04:45Z</dcterms:modified>
</cp:coreProperties>
</file>