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50" d="100"/>
          <a:sy n="150" d="100"/>
        </p:scale>
        <p:origin x="-840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1EC731-3173-439E-9D1E-E80830DF5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63227A-FDEF-41C6-AD9B-9F4CC39A9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8F0083-6AB6-4E05-B057-2181BE73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D6839B-BE8F-437A-A44E-22DB5E3C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FCC886-D2C5-41A5-9E71-ADD63C4E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60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B96982-B14E-4E78-A37D-0BE4D9DB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6FC142B-3669-4726-9D5D-14184D7C9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F07F2E-595F-454A-8B08-E3B73936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9AC9ED-5ABD-4393-AE14-517E79F0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E542AC-7BF5-405C-8CF2-79DEC2F9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10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61DF6A1-DF07-4EF4-9F53-C13721E18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E5ECF6C-0E13-4905-A238-393816ED0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8ED963-8B25-472E-8615-D803A782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FEF032-8B64-49C4-999C-0EFABC96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AEA40-5524-49AD-85A7-CABF6919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41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BB271-A3B0-4AD0-9B7D-C6BE2848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77912D-E941-49AC-9BC4-568513B5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B4E9DE-CBC4-48CF-8101-84B6ADF4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BB70B7-6F0C-49C5-92DE-2E68ED80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1671E8-5311-47FC-B44A-E5A1327A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28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AD7F12-2797-4D5F-8C67-243FF4DB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025F01-7355-40CD-9996-3BC7C049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3D5688-14C4-4F8C-B267-507BBCA3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998897-EBF6-442F-A68D-022D914A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23FE3B-FA04-4377-8E80-E0D9DF48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62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2D693-9466-4BA2-99ED-4444CD80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56E178-7720-4CDE-BFF5-CEFB12E97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2440F3C-CFFF-4BE8-9B95-96DF5EBA2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9A5019-EADA-4203-B609-C91B7FAD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21493E-AC3E-4B93-BD3C-8F7EA936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4804ECA-0652-4B27-9ADA-23B008E2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99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EA98DF-A6D7-498B-8A26-3A09C124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0950FD-EFCA-413A-A3EE-E4050C9D8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DBE896-22E2-479D-9CE0-64CCAA3C8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B75D03C-18B3-417B-A2B3-7FD2364DC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A6F3C6-BBDB-4DFF-A056-4D0508350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C896CCF-B6E3-4F71-96C9-C4B859D4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83E07AD-AD2E-4785-B3AA-C3FB6F9C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38EEE63-8132-4045-9B0C-2360EC3C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83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8EA4EC-46BB-46E1-B525-AA0B2B7A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77C7333-DD33-4ACE-9AFE-9D0386F3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BD803D-5A8A-4DFB-BE1D-72588F8D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24D89F-1AB9-46EB-B3D3-B41C3068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44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B9705A-D933-4170-84C9-549C88DD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B4F92D2-CFCD-4A80-8B6F-4B7D28AE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92FDBA-54E9-49B8-B63B-547F25A3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4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0A0FB8-0FAB-4B17-84A6-494CC7CC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1F5ADA-C47A-453E-B06A-858DA1146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0EC734D-6245-46CE-B5BA-29F350D96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A32A45-FD50-406F-BC0F-B8723BE6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C87C08-C4E9-459F-8AEC-C7C9514D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DF7F8D-B78E-4A49-93A6-BEE54409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08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8001D2-ADBD-435A-B634-B4CF2868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5C265E7-7F57-4D10-8D81-F008A7FD6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92BA4C5-8A42-42A4-BD02-6F6B8D93D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762CD60-87F0-41F4-865A-D5A7E48E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5A0DCB-279F-49A3-B557-E742D6EC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EA90FE7-5882-4168-B023-9F2902A5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6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6D2B5FB-DBDD-43D3-828A-944DF318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DA5667-074E-4449-9C46-C90DC7980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7C6F60-3D84-4BC1-A66B-7C3F9A142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B58C-6765-45BB-A5E4-27427F08633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40929F-D313-4092-B046-0BEAE8D27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B5241D-4D4C-4029-B0C0-E55DAB0B2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43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2" y="1876471"/>
            <a:ext cx="6192837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67866" y="2749725"/>
            <a:ext cx="3649092" cy="2082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C029F56-D7B8-4654-91B4-B836B8A0EC8C}"/>
              </a:ext>
            </a:extLst>
          </p:cNvPr>
          <p:cNvSpPr/>
          <p:nvPr/>
        </p:nvSpPr>
        <p:spPr>
          <a:xfrm>
            <a:off x="2785930" y="3568331"/>
            <a:ext cx="1491456" cy="146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 smtClean="0"/>
              <a:t>30    GND</a:t>
            </a:r>
            <a:endParaRPr lang="en-GB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EB6E522-7CB8-420D-B10E-130CC0D8C071}"/>
              </a:ext>
            </a:extLst>
          </p:cNvPr>
          <p:cNvSpPr/>
          <p:nvPr/>
        </p:nvSpPr>
        <p:spPr>
          <a:xfrm>
            <a:off x="2785931" y="3962032"/>
            <a:ext cx="1491455" cy="146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 smtClean="0"/>
              <a:t>11   1V8 OUT</a:t>
            </a:r>
            <a:endParaRPr lang="en-GB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825644A-7FC2-46C7-98E4-1D0A60CCA13F}"/>
              </a:ext>
            </a:extLst>
          </p:cNvPr>
          <p:cNvSpPr/>
          <p:nvPr/>
        </p:nvSpPr>
        <p:spPr>
          <a:xfrm>
            <a:off x="2785932" y="4328208"/>
            <a:ext cx="1491454" cy="146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 smtClean="0"/>
              <a:t>13    &gt; </a:t>
            </a:r>
            <a:r>
              <a:rPr lang="en-GB" sz="1000" dirty="0"/>
              <a:t>RX 3V3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65F8200-61DC-4592-A539-907E011B5BA6}"/>
              </a:ext>
            </a:extLst>
          </p:cNvPr>
          <p:cNvSpPr/>
          <p:nvPr/>
        </p:nvSpPr>
        <p:spPr>
          <a:xfrm>
            <a:off x="2784343" y="4140335"/>
            <a:ext cx="1491455" cy="146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 smtClean="0"/>
              <a:t>12    </a:t>
            </a:r>
            <a:r>
              <a:rPr lang="en-GB" sz="1000" dirty="0"/>
              <a:t>&lt; TX 3V3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65F8200-61DC-4592-A539-907E011B5BA6}"/>
              </a:ext>
            </a:extLst>
          </p:cNvPr>
          <p:cNvSpPr/>
          <p:nvPr/>
        </p:nvSpPr>
        <p:spPr>
          <a:xfrm>
            <a:off x="2785931" y="4503627"/>
            <a:ext cx="1491455" cy="146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/>
              <a:t>1</a:t>
            </a:r>
            <a:r>
              <a:rPr lang="en-GB" sz="1000" dirty="0" smtClean="0"/>
              <a:t>      &lt; 5V POWER INPUT</a:t>
            </a:r>
            <a:endParaRPr lang="en-GB" sz="1000" dirty="0"/>
          </a:p>
        </p:txBody>
      </p:sp>
      <p:sp>
        <p:nvSpPr>
          <p:cNvPr id="30" name="Rectangle 29"/>
          <p:cNvSpPr/>
          <p:nvPr/>
        </p:nvSpPr>
        <p:spPr>
          <a:xfrm>
            <a:off x="189792" y="3100734"/>
            <a:ext cx="412750" cy="241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Jumper</a:t>
            </a:r>
            <a:endParaRPr lang="en-GB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2654785" y="362125"/>
            <a:ext cx="670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Arduino</a:t>
            </a:r>
            <a:r>
              <a:rPr lang="en-GB" dirty="0" smtClean="0"/>
              <a:t> &lt;-&gt; </a:t>
            </a:r>
            <a:r>
              <a:rPr lang="en-GB" dirty="0" err="1" smtClean="0"/>
              <a:t>mangOH</a:t>
            </a:r>
            <a:r>
              <a:rPr lang="en-GB" dirty="0" smtClean="0"/>
              <a:t> example connections and settings</a:t>
            </a: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7C029F56-D7B8-4654-91B4-B836B8A0EC8C}"/>
              </a:ext>
            </a:extLst>
          </p:cNvPr>
          <p:cNvSpPr/>
          <p:nvPr/>
        </p:nvSpPr>
        <p:spPr>
          <a:xfrm>
            <a:off x="6516772" y="3568702"/>
            <a:ext cx="1491456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1      GND</a:t>
            </a:r>
            <a:endParaRPr lang="en-GB" sz="1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EB6E522-7CB8-420D-B10E-130CC0D8C071}"/>
              </a:ext>
            </a:extLst>
          </p:cNvPr>
          <p:cNvSpPr/>
          <p:nvPr/>
        </p:nvSpPr>
        <p:spPr>
          <a:xfrm>
            <a:off x="6528025" y="3958395"/>
            <a:ext cx="1491455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     1V8 FROM </a:t>
            </a:r>
            <a:r>
              <a:rPr lang="en-GB" sz="1000" dirty="0" err="1" smtClean="0"/>
              <a:t>mangOH</a:t>
            </a:r>
            <a:endParaRPr lang="en-GB" sz="1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3825644A-7FC2-46C7-98E4-1D0A60CCA13F}"/>
              </a:ext>
            </a:extLst>
          </p:cNvPr>
          <p:cNvSpPr/>
          <p:nvPr/>
        </p:nvSpPr>
        <p:spPr>
          <a:xfrm>
            <a:off x="6528025" y="4322064"/>
            <a:ext cx="1491454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5</a:t>
            </a:r>
            <a:r>
              <a:rPr lang="en-GB" sz="1000" dirty="0" smtClean="0"/>
              <a:t>     </a:t>
            </a:r>
            <a:r>
              <a:rPr lang="en-GB" sz="1000" dirty="0"/>
              <a:t>&gt; RX 3V3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F65F8200-61DC-4592-A539-907E011B5BA6}"/>
              </a:ext>
            </a:extLst>
          </p:cNvPr>
          <p:cNvSpPr/>
          <p:nvPr/>
        </p:nvSpPr>
        <p:spPr>
          <a:xfrm>
            <a:off x="6516772" y="4140205"/>
            <a:ext cx="1491455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4</a:t>
            </a:r>
            <a:r>
              <a:rPr lang="en-GB" sz="1000" dirty="0" smtClean="0"/>
              <a:t>     </a:t>
            </a:r>
            <a:r>
              <a:rPr lang="en-GB" sz="1000" dirty="0"/>
              <a:t>&lt; TX 3V3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F65F8200-61DC-4592-A539-907E011B5BA6}"/>
              </a:ext>
            </a:extLst>
          </p:cNvPr>
          <p:cNvSpPr/>
          <p:nvPr/>
        </p:nvSpPr>
        <p:spPr>
          <a:xfrm>
            <a:off x="6516773" y="4509750"/>
            <a:ext cx="1491455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6</a:t>
            </a:r>
            <a:r>
              <a:rPr lang="en-GB" sz="1000" dirty="0" smtClean="0"/>
              <a:t>    &lt; 5V POWER OUTPUT</a:t>
            </a:r>
            <a:endParaRPr lang="en-GB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890379" y="4834190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Custom Cable</a:t>
            </a:r>
            <a:endParaRPr lang="en-GB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587530" y="4745559"/>
            <a:ext cx="1313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err="1" smtClean="0"/>
              <a:t>Arduino</a:t>
            </a:r>
            <a:r>
              <a:rPr lang="en-GB" sz="1200" dirty="0" smtClean="0"/>
              <a:t> breakout </a:t>
            </a:r>
            <a:endParaRPr lang="en-GB" sz="1200" dirty="0" smtClean="0"/>
          </a:p>
          <a:p>
            <a:pPr algn="ctr"/>
            <a:r>
              <a:rPr lang="en-GB" sz="1200" dirty="0" smtClean="0"/>
              <a:t>Custom Header</a:t>
            </a:r>
            <a:endParaRPr lang="en-GB" sz="1200" dirty="0"/>
          </a:p>
        </p:txBody>
      </p:sp>
      <p:cxnSp>
        <p:nvCxnSpPr>
          <p:cNvPr id="42" name="Straight Connector 41"/>
          <p:cNvCxnSpPr>
            <a:stCxn id="7" idx="3"/>
            <a:endCxn id="33" idx="1"/>
          </p:cNvCxnSpPr>
          <p:nvPr/>
        </p:nvCxnSpPr>
        <p:spPr>
          <a:xfrm>
            <a:off x="4277386" y="3641608"/>
            <a:ext cx="2239386" cy="37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3"/>
            <a:endCxn id="34" idx="1"/>
          </p:cNvCxnSpPr>
          <p:nvPr/>
        </p:nvCxnSpPr>
        <p:spPr>
          <a:xfrm flipV="1">
            <a:off x="4277386" y="4031672"/>
            <a:ext cx="2250639" cy="36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3"/>
            <a:endCxn id="35" idx="1"/>
          </p:cNvCxnSpPr>
          <p:nvPr/>
        </p:nvCxnSpPr>
        <p:spPr>
          <a:xfrm flipV="1">
            <a:off x="4277386" y="4395341"/>
            <a:ext cx="2250639" cy="6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6" idx="1"/>
            <a:endCxn id="10" idx="3"/>
          </p:cNvCxnSpPr>
          <p:nvPr/>
        </p:nvCxnSpPr>
        <p:spPr>
          <a:xfrm flipH="1">
            <a:off x="4275798" y="4213482"/>
            <a:ext cx="2240974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7" idx="1"/>
            <a:endCxn id="17" idx="3"/>
          </p:cNvCxnSpPr>
          <p:nvPr/>
        </p:nvCxnSpPr>
        <p:spPr>
          <a:xfrm flipH="1" flipV="1">
            <a:off x="4277386" y="4576904"/>
            <a:ext cx="2239387" cy="61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ine Callout 2 58"/>
          <p:cNvSpPr/>
          <p:nvPr/>
        </p:nvSpPr>
        <p:spPr>
          <a:xfrm>
            <a:off x="3599742" y="6040614"/>
            <a:ext cx="1117600" cy="330200"/>
          </a:xfrm>
          <a:prstGeom prst="borderCallout2">
            <a:avLst>
              <a:gd name="adj1" fmla="val 53365"/>
              <a:gd name="adj2" fmla="val 100190"/>
              <a:gd name="adj3" fmla="val 11058"/>
              <a:gd name="adj4" fmla="val 157765"/>
              <a:gd name="adj5" fmla="val -161713"/>
              <a:gd name="adj6" fmla="val 17061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External LTE antenna</a:t>
            </a:r>
            <a:endParaRPr lang="en-GB" sz="1000" dirty="0"/>
          </a:p>
        </p:txBody>
      </p:sp>
      <p:pic>
        <p:nvPicPr>
          <p:cNvPr id="1028" name="Picture 4" descr="SparkFun Logic Level Converter - Bi-Direction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844223" y="3262713"/>
            <a:ext cx="2022692" cy="202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xmlns="" id="{A0DA1FDD-0779-4F25-A5A5-0235533C8B0D}"/>
              </a:ext>
            </a:extLst>
          </p:cNvPr>
          <p:cNvSpPr/>
          <p:nvPr/>
        </p:nvSpPr>
        <p:spPr>
          <a:xfrm>
            <a:off x="9230751" y="4383963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A0DA1FDD-0779-4F25-A5A5-0235533C8B0D}"/>
              </a:ext>
            </a:extLst>
          </p:cNvPr>
          <p:cNvSpPr/>
          <p:nvPr/>
        </p:nvSpPr>
        <p:spPr>
          <a:xfrm>
            <a:off x="9230751" y="4670335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A0DA1FDD-0779-4F25-A5A5-0235533C8B0D}"/>
              </a:ext>
            </a:extLst>
          </p:cNvPr>
          <p:cNvSpPr/>
          <p:nvPr/>
        </p:nvSpPr>
        <p:spPr>
          <a:xfrm>
            <a:off x="9535551" y="4676063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A0DA1FDD-0779-4F25-A5A5-0235533C8B0D}"/>
              </a:ext>
            </a:extLst>
          </p:cNvPr>
          <p:cNvSpPr/>
          <p:nvPr/>
        </p:nvSpPr>
        <p:spPr>
          <a:xfrm>
            <a:off x="9230751" y="4941560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A0DA1FDD-0779-4F25-A5A5-0235533C8B0D}"/>
              </a:ext>
            </a:extLst>
          </p:cNvPr>
          <p:cNvSpPr/>
          <p:nvPr/>
        </p:nvSpPr>
        <p:spPr>
          <a:xfrm>
            <a:off x="9230751" y="4104949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Elbow Connector 61"/>
          <p:cNvCxnSpPr>
            <a:stCxn id="64" idx="2"/>
            <a:endCxn id="33" idx="3"/>
          </p:cNvCxnSpPr>
          <p:nvPr/>
        </p:nvCxnSpPr>
        <p:spPr>
          <a:xfrm rot="10800000">
            <a:off x="8008229" y="3641980"/>
            <a:ext cx="1222523" cy="775453"/>
          </a:xfrm>
          <a:prstGeom prst="bentConnector3">
            <a:avLst>
              <a:gd name="adj1" fmla="val 37534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4" idx="3"/>
            <a:endCxn id="69" idx="2"/>
          </p:cNvCxnSpPr>
          <p:nvPr/>
        </p:nvCxnSpPr>
        <p:spPr>
          <a:xfrm>
            <a:off x="8019480" y="4031672"/>
            <a:ext cx="1211271" cy="1067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5" idx="3"/>
            <a:endCxn id="68" idx="2"/>
          </p:cNvCxnSpPr>
          <p:nvPr/>
        </p:nvCxnSpPr>
        <p:spPr>
          <a:xfrm>
            <a:off x="8019479" y="4395341"/>
            <a:ext cx="1211272" cy="579688"/>
          </a:xfrm>
          <a:prstGeom prst="bentConnector3">
            <a:avLst>
              <a:gd name="adj1" fmla="val 35845"/>
            </a:avLst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36" idx="3"/>
            <a:endCxn id="66" idx="2"/>
          </p:cNvCxnSpPr>
          <p:nvPr/>
        </p:nvCxnSpPr>
        <p:spPr>
          <a:xfrm>
            <a:off x="8008227" y="4213482"/>
            <a:ext cx="1222524" cy="490322"/>
          </a:xfrm>
          <a:prstGeom prst="bentConnector3">
            <a:avLst>
              <a:gd name="adj1" fmla="val 43248"/>
            </a:avLst>
          </a:prstGeom>
          <a:ln w="254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xmlns="" id="{A0DA1FDD-0779-4F25-A5A5-0235533C8B0D}"/>
              </a:ext>
            </a:extLst>
          </p:cNvPr>
          <p:cNvSpPr/>
          <p:nvPr/>
        </p:nvSpPr>
        <p:spPr>
          <a:xfrm>
            <a:off x="10342001" y="4104949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4469692" y="5664296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/>
          <p:cNvSpPr/>
          <p:nvPr/>
        </p:nvSpPr>
        <p:spPr>
          <a:xfrm>
            <a:off x="4652691" y="5542563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4474891" y="5423418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/>
        </p:nvSpPr>
        <p:spPr>
          <a:xfrm>
            <a:off x="4641142" y="5302346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4463342" y="5194396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4469692" y="5073746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476042" y="4946746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/>
          <p:cNvSpPr/>
          <p:nvPr/>
        </p:nvSpPr>
        <p:spPr>
          <a:xfrm>
            <a:off x="4469692" y="4832446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Line Callout 2 90"/>
          <p:cNvSpPr/>
          <p:nvPr/>
        </p:nvSpPr>
        <p:spPr>
          <a:xfrm>
            <a:off x="6609931" y="1876471"/>
            <a:ext cx="1117600" cy="330200"/>
          </a:xfrm>
          <a:prstGeom prst="borderCallout2">
            <a:avLst>
              <a:gd name="adj1" fmla="val 101442"/>
              <a:gd name="adj2" fmla="val 49054"/>
              <a:gd name="adj3" fmla="val 170674"/>
              <a:gd name="adj4" fmla="val -18371"/>
              <a:gd name="adj5" fmla="val 70979"/>
              <a:gd name="adj6" fmla="val -947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External GNSS antenna</a:t>
            </a:r>
            <a:endParaRPr lang="en-GB" sz="10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xmlns="" id="{A0DA1FDD-0779-4F25-A5A5-0235533C8B0D}"/>
              </a:ext>
            </a:extLst>
          </p:cNvPr>
          <p:cNvSpPr/>
          <p:nvPr/>
        </p:nvSpPr>
        <p:spPr>
          <a:xfrm>
            <a:off x="10341370" y="4377615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xmlns="" id="{A0DA1FDD-0779-4F25-A5A5-0235533C8B0D}"/>
              </a:ext>
            </a:extLst>
          </p:cNvPr>
          <p:cNvSpPr/>
          <p:nvPr/>
        </p:nvSpPr>
        <p:spPr>
          <a:xfrm>
            <a:off x="10341370" y="4656304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xmlns="" id="{A0DA1FDD-0779-4F25-A5A5-0235533C8B0D}"/>
              </a:ext>
            </a:extLst>
          </p:cNvPr>
          <p:cNvSpPr/>
          <p:nvPr/>
        </p:nvSpPr>
        <p:spPr>
          <a:xfrm>
            <a:off x="10347089" y="4944287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3" name="Elbow Connector 1032"/>
          <p:cNvCxnSpPr>
            <a:stCxn id="81" idx="6"/>
          </p:cNvCxnSpPr>
          <p:nvPr/>
        </p:nvCxnSpPr>
        <p:spPr>
          <a:xfrm flipH="1">
            <a:off x="8357481" y="4138418"/>
            <a:ext cx="2065514" cy="1065104"/>
          </a:xfrm>
          <a:prstGeom prst="bentConnector3">
            <a:avLst>
              <a:gd name="adj1" fmla="val -1106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5" name="Elbow Connector 1034"/>
          <p:cNvCxnSpPr>
            <a:endCxn id="37" idx="3"/>
          </p:cNvCxnSpPr>
          <p:nvPr/>
        </p:nvCxnSpPr>
        <p:spPr>
          <a:xfrm rot="16200000" flipV="1">
            <a:off x="7872608" y="4718648"/>
            <a:ext cx="620495" cy="34925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F65F8200-61DC-4592-A539-907E011B5BA6}"/>
              </a:ext>
            </a:extLst>
          </p:cNvPr>
          <p:cNvSpPr/>
          <p:nvPr/>
        </p:nvSpPr>
        <p:spPr>
          <a:xfrm>
            <a:off x="10869943" y="4616495"/>
            <a:ext cx="980036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TX2 16</a:t>
            </a:r>
            <a:endParaRPr lang="en-GB" sz="10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F65F8200-61DC-4592-A539-907E011B5BA6}"/>
              </a:ext>
            </a:extLst>
          </p:cNvPr>
          <p:cNvSpPr/>
          <p:nvPr/>
        </p:nvSpPr>
        <p:spPr>
          <a:xfrm>
            <a:off x="10869945" y="4901752"/>
            <a:ext cx="980036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RX2 17</a:t>
            </a:r>
            <a:endParaRPr lang="en-GB" sz="10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F65F8200-61DC-4592-A539-907E011B5BA6}"/>
              </a:ext>
            </a:extLst>
          </p:cNvPr>
          <p:cNvSpPr/>
          <p:nvPr/>
        </p:nvSpPr>
        <p:spPr>
          <a:xfrm>
            <a:off x="10869944" y="4065141"/>
            <a:ext cx="980035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5V</a:t>
            </a:r>
            <a:endParaRPr lang="en-GB" sz="10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7C029F56-D7B8-4654-91B4-B836B8A0EC8C}"/>
              </a:ext>
            </a:extLst>
          </p:cNvPr>
          <p:cNvSpPr/>
          <p:nvPr/>
        </p:nvSpPr>
        <p:spPr>
          <a:xfrm>
            <a:off x="10869944" y="4337806"/>
            <a:ext cx="980035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GND</a:t>
            </a:r>
            <a:endParaRPr lang="en-GB" sz="1000" dirty="0"/>
          </a:p>
        </p:txBody>
      </p:sp>
      <p:cxnSp>
        <p:nvCxnSpPr>
          <p:cNvPr id="1039" name="Straight Arrow Connector 1038"/>
          <p:cNvCxnSpPr>
            <a:stCxn id="108" idx="1"/>
            <a:endCxn id="93" idx="6"/>
          </p:cNvCxnSpPr>
          <p:nvPr/>
        </p:nvCxnSpPr>
        <p:spPr>
          <a:xfrm flipH="1">
            <a:off x="10422364" y="4689772"/>
            <a:ext cx="447579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>
            <a:stCxn id="94" idx="6"/>
            <a:endCxn id="109" idx="1"/>
          </p:cNvCxnSpPr>
          <p:nvPr/>
        </p:nvCxnSpPr>
        <p:spPr>
          <a:xfrm flipV="1">
            <a:off x="10428083" y="4975029"/>
            <a:ext cx="441862" cy="27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0650571" y="3484423"/>
            <a:ext cx="1418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err="1" smtClean="0"/>
              <a:t>Arduino</a:t>
            </a:r>
            <a:r>
              <a:rPr lang="en-GB" sz="1200" dirty="0" smtClean="0"/>
              <a:t> Mega2560 </a:t>
            </a:r>
            <a:endParaRPr lang="en-GB" sz="1200" dirty="0" smtClean="0"/>
          </a:p>
          <a:p>
            <a:pPr algn="ctr"/>
            <a:r>
              <a:rPr lang="en-GB" sz="1200" dirty="0" smtClean="0"/>
              <a:t>Standard Header</a:t>
            </a:r>
            <a:endParaRPr lang="en-GB" sz="1200" dirty="0"/>
          </a:p>
        </p:txBody>
      </p:sp>
      <p:cxnSp>
        <p:nvCxnSpPr>
          <p:cNvPr id="1043" name="Straight Connector 1042"/>
          <p:cNvCxnSpPr>
            <a:stCxn id="111" idx="1"/>
          </p:cNvCxnSpPr>
          <p:nvPr/>
        </p:nvCxnSpPr>
        <p:spPr>
          <a:xfrm flipH="1">
            <a:off x="10428083" y="4411083"/>
            <a:ext cx="441861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/>
          <p:cNvCxnSpPr>
            <a:stCxn id="110" idx="1"/>
            <a:endCxn id="81" idx="6"/>
          </p:cNvCxnSpPr>
          <p:nvPr/>
        </p:nvCxnSpPr>
        <p:spPr>
          <a:xfrm flipH="1">
            <a:off x="10422995" y="4138418"/>
            <a:ext cx="446949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7C029F56-D7B8-4654-91B4-B836B8A0EC8C}"/>
              </a:ext>
            </a:extLst>
          </p:cNvPr>
          <p:cNvSpPr/>
          <p:nvPr/>
        </p:nvSpPr>
        <p:spPr>
          <a:xfrm>
            <a:off x="6516772" y="3759202"/>
            <a:ext cx="1491456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2</a:t>
            </a:r>
            <a:r>
              <a:rPr lang="en-GB" sz="1000" dirty="0" smtClean="0"/>
              <a:t> </a:t>
            </a:r>
            <a:endParaRPr lang="en-GB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9358829" y="2997287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BOB-12009</a:t>
            </a:r>
            <a:endParaRPr lang="en-GB" sz="1200" dirty="0"/>
          </a:p>
        </p:txBody>
      </p:sp>
      <p:sp>
        <p:nvSpPr>
          <p:cNvPr id="3" name="Multiply 2"/>
          <p:cNvSpPr/>
          <p:nvPr/>
        </p:nvSpPr>
        <p:spPr>
          <a:xfrm>
            <a:off x="5538258" y="4446286"/>
            <a:ext cx="251883" cy="26324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Multiply 62"/>
          <p:cNvSpPr/>
          <p:nvPr/>
        </p:nvSpPr>
        <p:spPr>
          <a:xfrm>
            <a:off x="8493547" y="5074580"/>
            <a:ext cx="251883" cy="26324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lowchart: Process 3"/>
          <p:cNvSpPr/>
          <p:nvPr/>
        </p:nvSpPr>
        <p:spPr>
          <a:xfrm>
            <a:off x="3214910" y="2846734"/>
            <a:ext cx="2283312" cy="50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IoT</a:t>
            </a:r>
            <a:r>
              <a:rPr lang="en-GB" dirty="0" smtClean="0"/>
              <a:t> expansion board </a:t>
            </a:r>
          </a:p>
          <a:p>
            <a:pPr algn="ctr"/>
            <a:r>
              <a:rPr lang="en-GB" dirty="0" smtClean="0"/>
              <a:t>1V8 logic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40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74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Thompson</dc:creator>
  <cp:lastModifiedBy>john</cp:lastModifiedBy>
  <cp:revision>21</cp:revision>
  <dcterms:created xsi:type="dcterms:W3CDTF">2020-01-06T15:03:34Z</dcterms:created>
  <dcterms:modified xsi:type="dcterms:W3CDTF">2020-03-23T16:04:09Z</dcterms:modified>
</cp:coreProperties>
</file>