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1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3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2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8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4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40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3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FA72-C738-4C8D-B284-0DAE97B40511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437E-5CEF-4976-BC75-167C87981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84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146007" cy="386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7477646" y="2212148"/>
            <a:ext cx="1378829" cy="1008112"/>
          </a:xfrm>
          <a:prstGeom prst="leftArrow">
            <a:avLst>
              <a:gd name="adj1" fmla="val 67866"/>
              <a:gd name="adj2" fmla="val 300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MICRO SIM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7" name="Left Arrow 6"/>
          <p:cNvSpPr/>
          <p:nvPr/>
        </p:nvSpPr>
        <p:spPr>
          <a:xfrm rot="16200000">
            <a:off x="4997865" y="457048"/>
            <a:ext cx="1332148" cy="756084"/>
          </a:xfrm>
          <a:prstGeom prst="leftArrow">
            <a:avLst>
              <a:gd name="adj1" fmla="val 67866"/>
              <a:gd name="adj2" fmla="val 257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CELL DIVERSITY</a:t>
            </a:r>
            <a:endParaRPr lang="en-GB" b="1" dirty="0"/>
          </a:p>
        </p:txBody>
      </p:sp>
      <p:sp>
        <p:nvSpPr>
          <p:cNvPr id="8" name="Left Arrow 7"/>
          <p:cNvSpPr/>
          <p:nvPr/>
        </p:nvSpPr>
        <p:spPr>
          <a:xfrm rot="16200000">
            <a:off x="4026601" y="534482"/>
            <a:ext cx="1332148" cy="576064"/>
          </a:xfrm>
          <a:prstGeom prst="leftArrow">
            <a:avLst>
              <a:gd name="adj1" fmla="val 67866"/>
              <a:gd name="adj2" fmla="val 321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GNSS</a:t>
            </a:r>
            <a:endParaRPr lang="en-GB" b="1" dirty="0"/>
          </a:p>
        </p:txBody>
      </p:sp>
      <p:sp>
        <p:nvSpPr>
          <p:cNvPr id="9" name="Left Arrow 8"/>
          <p:cNvSpPr/>
          <p:nvPr/>
        </p:nvSpPr>
        <p:spPr>
          <a:xfrm rot="16200000">
            <a:off x="3307253" y="524448"/>
            <a:ext cx="1332148" cy="621283"/>
          </a:xfrm>
          <a:prstGeom prst="leftArrow">
            <a:avLst>
              <a:gd name="adj1" fmla="val 67866"/>
              <a:gd name="adj2" fmla="val 321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CELL MAIN</a:t>
            </a:r>
            <a:endParaRPr lang="en-GB" b="1" dirty="0"/>
          </a:p>
        </p:txBody>
      </p:sp>
      <p:sp>
        <p:nvSpPr>
          <p:cNvPr id="10" name="Left Arrow 9"/>
          <p:cNvSpPr/>
          <p:nvPr/>
        </p:nvSpPr>
        <p:spPr>
          <a:xfrm>
            <a:off x="7524328" y="3501008"/>
            <a:ext cx="1332148" cy="756084"/>
          </a:xfrm>
          <a:prstGeom prst="leftArrow">
            <a:avLst>
              <a:gd name="adj1" fmla="val 67866"/>
              <a:gd name="adj2" fmla="val 321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MICRO USB</a:t>
            </a:r>
          </a:p>
          <a:p>
            <a:pPr algn="ctr"/>
            <a:r>
              <a:rPr lang="en-GB" sz="1600" b="1" dirty="0" smtClean="0"/>
              <a:t>SIGNAL</a:t>
            </a:r>
            <a:endParaRPr lang="en-GB" b="1" dirty="0"/>
          </a:p>
        </p:txBody>
      </p:sp>
      <p:sp>
        <p:nvSpPr>
          <p:cNvPr id="12" name="Left Arrow 11"/>
          <p:cNvSpPr/>
          <p:nvPr/>
        </p:nvSpPr>
        <p:spPr>
          <a:xfrm>
            <a:off x="7524328" y="4365104"/>
            <a:ext cx="1332148" cy="756084"/>
          </a:xfrm>
          <a:prstGeom prst="leftArrow">
            <a:avLst>
              <a:gd name="adj1" fmla="val 67866"/>
              <a:gd name="adj2" fmla="val 321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MICRO USB</a:t>
            </a:r>
          </a:p>
          <a:p>
            <a:pPr algn="ctr"/>
            <a:r>
              <a:rPr lang="en-GB" sz="1600" b="1" dirty="0" smtClean="0"/>
              <a:t>POWER</a:t>
            </a:r>
            <a:endParaRPr lang="en-GB" b="1" dirty="0"/>
          </a:p>
        </p:txBody>
      </p:sp>
      <p:sp>
        <p:nvSpPr>
          <p:cNvPr id="6" name="Line Callout 2 5"/>
          <p:cNvSpPr/>
          <p:nvPr/>
        </p:nvSpPr>
        <p:spPr>
          <a:xfrm>
            <a:off x="6876256" y="5733256"/>
            <a:ext cx="2088232" cy="864096"/>
          </a:xfrm>
          <a:prstGeom prst="borderCallout2">
            <a:avLst>
              <a:gd name="adj1" fmla="val 18750"/>
              <a:gd name="adj2" fmla="val -8333"/>
              <a:gd name="adj3" fmla="val -26144"/>
              <a:gd name="adj4" fmla="val -18644"/>
              <a:gd name="adj5" fmla="val -99144"/>
              <a:gd name="adj6" fmla="val -2132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LINK TO POWER FROM </a:t>
            </a:r>
            <a:endParaRPr lang="en-GB" sz="1600" b="1" dirty="0"/>
          </a:p>
          <a:p>
            <a:pPr algn="ctr"/>
            <a:r>
              <a:rPr lang="en-GB" sz="1600" b="1" dirty="0"/>
              <a:t>MICRO USB </a:t>
            </a:r>
            <a:r>
              <a:rPr lang="en-GB" sz="1600" b="1" dirty="0" smtClean="0"/>
              <a:t>POWER</a:t>
            </a:r>
            <a:endParaRPr lang="en-GB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6372200" y="4653136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ine Callout 2 14"/>
          <p:cNvSpPr/>
          <p:nvPr/>
        </p:nvSpPr>
        <p:spPr>
          <a:xfrm>
            <a:off x="3973326" y="5733256"/>
            <a:ext cx="2051173" cy="864096"/>
          </a:xfrm>
          <a:prstGeom prst="borderCallout2">
            <a:avLst>
              <a:gd name="adj1" fmla="val 17948"/>
              <a:gd name="adj2" fmla="val 105570"/>
              <a:gd name="adj3" fmla="val -25342"/>
              <a:gd name="adj4" fmla="val 109461"/>
              <a:gd name="adj5" fmla="val -98342"/>
              <a:gd name="adj6" fmla="val 1088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LINK TO POWER FROM</a:t>
            </a:r>
            <a:endParaRPr lang="en-GB" sz="1600" b="1" dirty="0"/>
          </a:p>
          <a:p>
            <a:pPr algn="ctr"/>
            <a:r>
              <a:rPr lang="en-GB" sz="1600" b="1" dirty="0"/>
              <a:t>MICRO USB </a:t>
            </a:r>
            <a:r>
              <a:rPr lang="en-GB" sz="1600" b="1" dirty="0" smtClean="0"/>
              <a:t>SIGNAL</a:t>
            </a:r>
            <a:endParaRPr lang="en-GB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6156176" y="4653136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4</cp:revision>
  <dcterms:created xsi:type="dcterms:W3CDTF">2021-02-10T17:00:12Z</dcterms:created>
  <dcterms:modified xsi:type="dcterms:W3CDTF">2021-02-10T17:55:19Z</dcterms:modified>
</cp:coreProperties>
</file>