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651"/>
  </p:normalViewPr>
  <p:slideViewPr>
    <p:cSldViewPr snapToGrid="0" snapToObjects="1">
      <p:cViewPr varScale="1">
        <p:scale>
          <a:sx n="113" d="100"/>
          <a:sy n="113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4523-6E62-8E47-9BE8-9FAE41E2D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A27A9-68FE-6741-94C9-C15D4385A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7F613-1F4C-3A4F-9F6A-A6B03646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F7A8-DF86-DA43-8A4B-CD4EB6C479B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FCA3F-7CAE-4D46-9B6E-F7312EBC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98E6E-3928-FE41-9AF4-53C30F86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6717-03F4-0042-88E3-F9958ADD5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0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072D-5C13-2143-BBDB-89FC80BE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469DE-719D-3846-9AE8-C2A44BCE5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E6053-5BEC-FE48-8AE6-29B840BC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F7A8-DF86-DA43-8A4B-CD4EB6C479B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6C7D4-0BED-A348-BDE8-AE528490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DB831-0337-A249-A56A-7242F801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6717-03F4-0042-88E3-F9958ADD5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2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F3C76-3712-9F47-846A-461F47608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06754-626D-614E-B1C1-15A7BBEC4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26F9E-93DE-7B4E-85B2-F1509193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F7A8-DF86-DA43-8A4B-CD4EB6C479B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2071-0D70-C94E-85C7-E3084E34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8516-8AB8-1948-822E-7747C7DC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6717-03F4-0042-88E3-F9958ADD5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2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BA52-B85E-804A-B7FD-60CF346D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4D910-5B87-E346-9049-5936E8AA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F343B-F495-4148-80A8-110CDE8A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F7A8-DF86-DA43-8A4B-CD4EB6C479B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6A86-B07D-0F45-BFE8-BE03169C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EB3F4-EF40-7B42-94DD-70012FBF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6717-03F4-0042-88E3-F9958ADD5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4E29-368C-6F41-8A76-3A7ADA34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01EEC-8411-9340-A29C-F5F3C8444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6CB62-6968-ED47-8F66-3C051A4B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F7A8-DF86-DA43-8A4B-CD4EB6C479B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BECE7-2D19-9747-AC90-E1E8A2D6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BF4B-F9E0-1D4C-A7C2-6E1BF5E4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6717-03F4-0042-88E3-F9958ADD5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3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B2E0-C9BD-CA4B-80EF-15987B81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9CE7-4E49-3D49-A971-38256129B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178D4-1D52-5F40-A2CE-0CC12442A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433B8-A31D-F04A-8C1E-34ED86DD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F7A8-DF86-DA43-8A4B-CD4EB6C479B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6E4EE-0432-1240-B2BD-4E2AF0F6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38952-7F03-B944-88BE-CBA65C7A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6717-03F4-0042-88E3-F9958ADD5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3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9FE6-FF65-7841-A815-246BAC2F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4D2B1-E5E2-C44B-BDB8-47F0289E9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42381-5D7D-154B-A8A3-F3C19D0CE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4862D-9DCA-794B-936E-4310B7E82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326D2-D5D0-8343-982A-18F6BFE54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B4764-3502-E44D-981B-E8967DED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F7A8-DF86-DA43-8A4B-CD4EB6C479B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A85B8-DF86-414B-9A78-300AB858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32D15-6FAF-D041-B58C-2C8ED116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6717-03F4-0042-88E3-F9958ADD5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D761-648D-1842-972B-D2222482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81B47-235E-AC4F-9686-F3B9C05E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F7A8-DF86-DA43-8A4B-CD4EB6C479B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9B55F-AB90-E941-B7C0-3677A829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526A8-6D9E-CF4F-A0A6-79DD1153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6717-03F4-0042-88E3-F9958ADD5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0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B1F05-A8E0-7844-90C7-FE5B8344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F7A8-DF86-DA43-8A4B-CD4EB6C479B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A54E2-AB71-DC4A-9539-3FFA4F5E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EE87E-1933-104E-A0F8-74FC9231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6717-03F4-0042-88E3-F9958ADD5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9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C7F1-DF41-9C4E-B6EB-7BF552F5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4AA3-6069-2545-8545-72807A6A1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25743-FDFF-C04A-8E5D-98BE35C93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B0E4B-E033-5C44-8B85-B9288B7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F7A8-DF86-DA43-8A4B-CD4EB6C479B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15DBF-007B-154C-8754-09DEFC9C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626F9-0AD2-4A47-B890-B31005A3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6717-03F4-0042-88E3-F9958ADD5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8571-EDEA-E34E-9BDE-48695872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8BEBD-1AF7-7648-BDFE-6D1BBB8C5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0EE0E-8D53-0947-9D4F-0CF007BCF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93B97-414C-B54B-9140-9E657E09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F7A8-DF86-DA43-8A4B-CD4EB6C479B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3AEFC-D782-2D44-BB7B-AEE0736C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3F903-E945-384E-8176-280A2FEA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6717-03F4-0042-88E3-F9958ADD5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0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3DA9F-4E6D-7B48-8ABA-989714FB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9585A-14D0-654E-9F95-21BEBBFC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9BF8-D252-5B46-AE26-10D3FA2BB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6F7A8-DF86-DA43-8A4B-CD4EB6C479B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40F00-3410-9F47-8E4E-704E758B8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DB556-B30A-9B4F-A823-38D755FE8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6717-03F4-0042-88E3-F9958ADD5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2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A1800E97-C630-9647-98FC-BFF96C29562D}"/>
              </a:ext>
            </a:extLst>
          </p:cNvPr>
          <p:cNvGrpSpPr/>
          <p:nvPr/>
        </p:nvGrpSpPr>
        <p:grpSpPr>
          <a:xfrm>
            <a:off x="3594416" y="555939"/>
            <a:ext cx="5740924" cy="5580145"/>
            <a:chOff x="3421421" y="654793"/>
            <a:chExt cx="5740924" cy="55801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01ECEBB-0BAC-424B-AA2B-37203EC64E20}"/>
                </a:ext>
              </a:extLst>
            </p:cNvPr>
            <p:cNvSpPr txBox="1"/>
            <p:nvPr/>
          </p:nvSpPr>
          <p:spPr>
            <a:xfrm>
              <a:off x="4728855" y="654793"/>
              <a:ext cx="2838534" cy="523220"/>
            </a:xfrm>
            <a:prstGeom prst="rect">
              <a:avLst/>
            </a:prstGeom>
            <a:noFill/>
            <a:effectLst>
              <a:softEdge rad="0"/>
            </a:effectLst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50000"/>
                    </a:schemeClr>
                  </a:solidFill>
                </a:rPr>
                <a:t>Dependency Flow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23676BB-EC85-F648-AE64-13F690B9C335}"/>
                </a:ext>
              </a:extLst>
            </p:cNvPr>
            <p:cNvGrpSpPr/>
            <p:nvPr/>
          </p:nvGrpSpPr>
          <p:grpSpPr>
            <a:xfrm>
              <a:off x="3421421" y="1559244"/>
              <a:ext cx="5740924" cy="4675694"/>
              <a:chOff x="3026005" y="867265"/>
              <a:chExt cx="5740924" cy="467569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803032C-46C3-CB48-8DCD-2B1DBA223ACA}"/>
                  </a:ext>
                </a:extLst>
              </p:cNvPr>
              <p:cNvGrpSpPr/>
              <p:nvPr/>
            </p:nvGrpSpPr>
            <p:grpSpPr>
              <a:xfrm>
                <a:off x="3026005" y="867265"/>
                <a:ext cx="5740924" cy="4675694"/>
                <a:chOff x="2545237" y="1036948"/>
                <a:chExt cx="5740924" cy="4675694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3F6C1CE-FB5F-B746-B65F-47FB2E48B5EF}"/>
                    </a:ext>
                  </a:extLst>
                </p:cNvPr>
                <p:cNvSpPr/>
                <p:nvPr/>
              </p:nvSpPr>
              <p:spPr>
                <a:xfrm>
                  <a:off x="2941164" y="1036948"/>
                  <a:ext cx="4675694" cy="46756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A69593B-0902-D74B-BAA9-25A0DC4B3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5237" y="3374795"/>
                  <a:ext cx="574092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1A2A6E5-9650-4841-9FB8-29B79B958D3E}"/>
                  </a:ext>
                </a:extLst>
              </p:cNvPr>
              <p:cNvSpPr/>
              <p:nvPr/>
            </p:nvSpPr>
            <p:spPr>
              <a:xfrm>
                <a:off x="4308050" y="1760455"/>
                <a:ext cx="2889315" cy="288931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90F7A19-D460-094C-B1BF-C51B4EA0FAFD}"/>
                  </a:ext>
                </a:extLst>
              </p:cNvPr>
              <p:cNvSpPr/>
              <p:nvPr/>
            </p:nvSpPr>
            <p:spPr>
              <a:xfrm>
                <a:off x="5170601" y="2623006"/>
                <a:ext cx="1164212" cy="116421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B2246E-36E0-5249-A16E-28C8344B083C}"/>
                  </a:ext>
                </a:extLst>
              </p:cNvPr>
              <p:cNvSpPr txBox="1"/>
              <p:nvPr/>
            </p:nvSpPr>
            <p:spPr>
              <a:xfrm>
                <a:off x="5130196" y="2004274"/>
                <a:ext cx="1245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Application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52146A-6A91-634A-A80F-9D900FE4440E}"/>
                  </a:ext>
                </a:extLst>
              </p:cNvPr>
              <p:cNvSpPr txBox="1"/>
              <p:nvPr/>
            </p:nvSpPr>
            <p:spPr>
              <a:xfrm>
                <a:off x="5071353" y="1113808"/>
                <a:ext cx="13768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Presentation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D37A781-9393-D34F-9BA3-5800B6123884}"/>
                  </a:ext>
                </a:extLst>
              </p:cNvPr>
              <p:cNvSpPr txBox="1"/>
              <p:nvPr/>
            </p:nvSpPr>
            <p:spPr>
              <a:xfrm>
                <a:off x="5015389" y="4893589"/>
                <a:ext cx="1474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Infrastructure</a:t>
                </a:r>
              </a:p>
            </p:txBody>
          </p:sp>
          <p:sp>
            <p:nvSpPr>
              <p:cNvPr id="35" name="Down Arrow 34">
                <a:extLst>
                  <a:ext uri="{FF2B5EF4-FFF2-40B4-BE49-F238E27FC236}">
                    <a16:creationId xmlns:a16="http://schemas.microsoft.com/office/drawing/2014/main" id="{3E1191FF-3C55-CC40-9531-B84CDBEB6BBA}"/>
                  </a:ext>
                </a:extLst>
              </p:cNvPr>
              <p:cNvSpPr/>
              <p:nvPr/>
            </p:nvSpPr>
            <p:spPr>
              <a:xfrm>
                <a:off x="3638747" y="2859127"/>
                <a:ext cx="428922" cy="770193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own Arrow 35">
                <a:extLst>
                  <a:ext uri="{FF2B5EF4-FFF2-40B4-BE49-F238E27FC236}">
                    <a16:creationId xmlns:a16="http://schemas.microsoft.com/office/drawing/2014/main" id="{18B10F80-978A-A948-9529-60FE23780CAA}"/>
                  </a:ext>
                </a:extLst>
              </p:cNvPr>
              <p:cNvSpPr/>
              <p:nvPr/>
            </p:nvSpPr>
            <p:spPr>
              <a:xfrm>
                <a:off x="5538245" y="1464111"/>
                <a:ext cx="428922" cy="620163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own Arrow 36">
                <a:extLst>
                  <a:ext uri="{FF2B5EF4-FFF2-40B4-BE49-F238E27FC236}">
                    <a16:creationId xmlns:a16="http://schemas.microsoft.com/office/drawing/2014/main" id="{15BCD4F4-0C40-744E-8D8D-89E58C0AD64A}"/>
                  </a:ext>
                </a:extLst>
              </p:cNvPr>
              <p:cNvSpPr/>
              <p:nvPr/>
            </p:nvSpPr>
            <p:spPr>
              <a:xfrm>
                <a:off x="5538245" y="2409509"/>
                <a:ext cx="428922" cy="620163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Down Arrow 37">
                <a:extLst>
                  <a:ext uri="{FF2B5EF4-FFF2-40B4-BE49-F238E27FC236}">
                    <a16:creationId xmlns:a16="http://schemas.microsoft.com/office/drawing/2014/main" id="{CBA697C8-50E3-D846-A195-27530E54208F}"/>
                  </a:ext>
                </a:extLst>
              </p:cNvPr>
              <p:cNvSpPr/>
              <p:nvPr/>
            </p:nvSpPr>
            <p:spPr>
              <a:xfrm>
                <a:off x="7433034" y="2820015"/>
                <a:ext cx="428922" cy="770193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Down Arrow 38">
                <a:extLst>
                  <a:ext uri="{FF2B5EF4-FFF2-40B4-BE49-F238E27FC236}">
                    <a16:creationId xmlns:a16="http://schemas.microsoft.com/office/drawing/2014/main" id="{8258DFD1-738D-9B4D-820B-22079D50155E}"/>
                  </a:ext>
                </a:extLst>
              </p:cNvPr>
              <p:cNvSpPr/>
              <p:nvPr/>
            </p:nvSpPr>
            <p:spPr>
              <a:xfrm rot="10800000">
                <a:off x="5545318" y="4232322"/>
                <a:ext cx="428922" cy="620163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A553BA-0EF7-434D-AAD5-C79FA630D4C6}"/>
                  </a:ext>
                </a:extLst>
              </p:cNvPr>
              <p:cNvSpPr txBox="1"/>
              <p:nvPr/>
            </p:nvSpPr>
            <p:spPr>
              <a:xfrm>
                <a:off x="5300357" y="3020445"/>
                <a:ext cx="918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Domain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11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7397B9-5CD0-D049-8E5D-AE6A7F88020B}"/>
              </a:ext>
            </a:extLst>
          </p:cNvPr>
          <p:cNvGrpSpPr/>
          <p:nvPr/>
        </p:nvGrpSpPr>
        <p:grpSpPr>
          <a:xfrm>
            <a:off x="3414586" y="1062679"/>
            <a:ext cx="6211328" cy="5313409"/>
            <a:chOff x="3822359" y="469555"/>
            <a:chExt cx="6211328" cy="5313409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41D92DAC-0162-774D-BCEB-2289BE332D72}"/>
                </a:ext>
              </a:extLst>
            </p:cNvPr>
            <p:cNvSpPr/>
            <p:nvPr/>
          </p:nvSpPr>
          <p:spPr>
            <a:xfrm>
              <a:off x="6462584" y="1544594"/>
              <a:ext cx="2360140" cy="2088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 Infrastructure</a:t>
              </a:r>
            </a:p>
            <a:p>
              <a:r>
                <a:rPr lang="en-US" sz="2400" dirty="0"/>
                <a:t> Bank</a:t>
              </a:r>
            </a:p>
            <a:p>
              <a:r>
                <a:rPr lang="en-US" sz="2400" dirty="0"/>
                <a:t> </a:t>
              </a:r>
              <a:r>
                <a:rPr lang="en-US" sz="2400" dirty="0" err="1"/>
                <a:t>DbMigration</a:t>
              </a:r>
              <a:endParaRPr lang="en-US" sz="2400" dirty="0"/>
            </a:p>
            <a:p>
              <a:r>
                <a:rPr lang="en-US" sz="2400" dirty="0"/>
                <a:t> </a:t>
              </a:r>
              <a:r>
                <a:rPr lang="en-US" sz="2400" dirty="0" err="1"/>
                <a:t>IdentityServer</a:t>
              </a:r>
              <a:endParaRPr lang="en-US" sz="2400" dirty="0"/>
            </a:p>
            <a:p>
              <a:r>
                <a:rPr lang="en-US" sz="2400" dirty="0"/>
                <a:t> </a:t>
              </a:r>
              <a:r>
                <a:rPr lang="en-US" sz="2400" dirty="0" err="1"/>
                <a:t>Persistance</a:t>
              </a:r>
              <a:endParaRPr lang="en-US" sz="2400" dirty="0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739ACED-F20B-A245-8887-B05628E76608}"/>
                </a:ext>
              </a:extLst>
            </p:cNvPr>
            <p:cNvSpPr/>
            <p:nvPr/>
          </p:nvSpPr>
          <p:spPr>
            <a:xfrm>
              <a:off x="3822360" y="1544594"/>
              <a:ext cx="2360140" cy="2088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Api</a:t>
              </a:r>
              <a:endParaRPr lang="en-US" sz="2400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7ED2034-0ABA-DE47-93F9-F98D8E55060A}"/>
                </a:ext>
              </a:extLst>
            </p:cNvPr>
            <p:cNvSpPr/>
            <p:nvPr/>
          </p:nvSpPr>
          <p:spPr>
            <a:xfrm>
              <a:off x="3822360" y="3884141"/>
              <a:ext cx="5000363" cy="82378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Application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4801509-3795-2C48-A260-0F66F447E608}"/>
                </a:ext>
              </a:extLst>
            </p:cNvPr>
            <p:cNvSpPr/>
            <p:nvPr/>
          </p:nvSpPr>
          <p:spPr>
            <a:xfrm>
              <a:off x="3822359" y="4959180"/>
              <a:ext cx="5000364" cy="82378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Domain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6289413-6DAA-3246-8B79-ACC1BE234F84}"/>
                </a:ext>
              </a:extLst>
            </p:cNvPr>
            <p:cNvSpPr/>
            <p:nvPr/>
          </p:nvSpPr>
          <p:spPr>
            <a:xfrm>
              <a:off x="9102809" y="1472512"/>
              <a:ext cx="930878" cy="431045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2400" dirty="0"/>
                <a:t>Common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80689A0-D9B3-CA4E-BEFD-664F91EC6345}"/>
                </a:ext>
              </a:extLst>
            </p:cNvPr>
            <p:cNvSpPr/>
            <p:nvPr/>
          </p:nvSpPr>
          <p:spPr>
            <a:xfrm>
              <a:off x="3822359" y="469555"/>
              <a:ext cx="5000363" cy="82378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ApiClient</a:t>
              </a:r>
              <a:endParaRPr lang="en-US" sz="2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787D12E-2A4C-B64D-98A8-D0C5B504DEA0}"/>
              </a:ext>
            </a:extLst>
          </p:cNvPr>
          <p:cNvSpPr txBox="1"/>
          <p:nvPr/>
        </p:nvSpPr>
        <p:spPr>
          <a:xfrm>
            <a:off x="4377428" y="288204"/>
            <a:ext cx="3354765" cy="52322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5565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66B024-4DF3-A24E-9108-C7A3C304193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6169381" y="881245"/>
            <a:ext cx="341" cy="196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738607C-D50C-8846-94E9-F079DAABEAED}"/>
              </a:ext>
            </a:extLst>
          </p:cNvPr>
          <p:cNvSpPr/>
          <p:nvPr/>
        </p:nvSpPr>
        <p:spPr>
          <a:xfrm>
            <a:off x="2408052" y="1697764"/>
            <a:ext cx="1813995" cy="141288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D83B17-A244-554B-8938-A25ED0C98AAF}"/>
              </a:ext>
            </a:extLst>
          </p:cNvPr>
          <p:cNvSpPr/>
          <p:nvPr/>
        </p:nvSpPr>
        <p:spPr>
          <a:xfrm>
            <a:off x="5209827" y="474845"/>
            <a:ext cx="1919107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PaymentController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6999EE-5111-7142-A707-A1FBC3811162}"/>
              </a:ext>
            </a:extLst>
          </p:cNvPr>
          <p:cNvSpPr/>
          <p:nvPr/>
        </p:nvSpPr>
        <p:spPr>
          <a:xfrm>
            <a:off x="5535648" y="2849071"/>
            <a:ext cx="1268148" cy="512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62F28C-7C91-C146-8F77-A7F76BB6CF71}"/>
              </a:ext>
            </a:extLst>
          </p:cNvPr>
          <p:cNvSpPr/>
          <p:nvPr/>
        </p:nvSpPr>
        <p:spPr>
          <a:xfrm>
            <a:off x="4955826" y="1692307"/>
            <a:ext cx="2359373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CreatePaymentCommand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76F2A-C687-F742-82D8-0FD65BE83FB0}"/>
              </a:ext>
            </a:extLst>
          </p:cNvPr>
          <p:cNvSpPr/>
          <p:nvPr/>
        </p:nvSpPr>
        <p:spPr>
          <a:xfrm>
            <a:off x="7264036" y="3420921"/>
            <a:ext cx="1919107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IBankClientFactory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01DB3E-2301-3542-AEC5-9958228E6721}"/>
              </a:ext>
            </a:extLst>
          </p:cNvPr>
          <p:cNvSpPr/>
          <p:nvPr/>
        </p:nvSpPr>
        <p:spPr>
          <a:xfrm>
            <a:off x="2933564" y="3538545"/>
            <a:ext cx="2167468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IApplicationDbContext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36E40-5D6D-6841-A313-4A91A6B65ABF}"/>
              </a:ext>
            </a:extLst>
          </p:cNvPr>
          <p:cNvSpPr/>
          <p:nvPr/>
        </p:nvSpPr>
        <p:spPr>
          <a:xfrm>
            <a:off x="7511000" y="4199175"/>
            <a:ext cx="142804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IBankClient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FF1C5-D70E-2847-8C4A-FC7EF17CF67F}"/>
              </a:ext>
            </a:extLst>
          </p:cNvPr>
          <p:cNvSpPr/>
          <p:nvPr/>
        </p:nvSpPr>
        <p:spPr>
          <a:xfrm>
            <a:off x="10100741" y="3052930"/>
            <a:ext cx="1919107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BankClientFactory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6FEB2-77EB-5247-B92C-A8AFD66CAB91}"/>
              </a:ext>
            </a:extLst>
          </p:cNvPr>
          <p:cNvSpPr/>
          <p:nvPr/>
        </p:nvSpPr>
        <p:spPr>
          <a:xfrm>
            <a:off x="10064050" y="3827586"/>
            <a:ext cx="142804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BankClient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EA3BE5-E27C-2C4E-B746-57D16F2A5C79}"/>
              </a:ext>
            </a:extLst>
          </p:cNvPr>
          <p:cNvSpPr/>
          <p:nvPr/>
        </p:nvSpPr>
        <p:spPr>
          <a:xfrm>
            <a:off x="5455702" y="5515936"/>
            <a:ext cx="142804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Payment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C95BA9-95FF-8648-86BE-EFEAAAECA2FF}"/>
              </a:ext>
            </a:extLst>
          </p:cNvPr>
          <p:cNvSpPr/>
          <p:nvPr/>
        </p:nvSpPr>
        <p:spPr>
          <a:xfrm>
            <a:off x="2642935" y="2275809"/>
            <a:ext cx="1140173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IDateTime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63EC21-3864-7D40-B559-95CE073EFF24}"/>
              </a:ext>
            </a:extLst>
          </p:cNvPr>
          <p:cNvSpPr/>
          <p:nvPr/>
        </p:nvSpPr>
        <p:spPr>
          <a:xfrm>
            <a:off x="428987" y="959991"/>
            <a:ext cx="1789284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MachineDateTime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7B6DBC-082A-B54C-A8E4-0152F183975E}"/>
              </a:ext>
            </a:extLst>
          </p:cNvPr>
          <p:cNvSpPr/>
          <p:nvPr/>
        </p:nvSpPr>
        <p:spPr>
          <a:xfrm>
            <a:off x="304799" y="4605575"/>
            <a:ext cx="2167468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ApplicationDbContext</a:t>
            </a:r>
            <a:endParaRPr lang="en-US" sz="1600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9ABD8D5-26AB-8041-9A9A-4CA55D3CD995}"/>
              </a:ext>
            </a:extLst>
          </p:cNvPr>
          <p:cNvSpPr/>
          <p:nvPr/>
        </p:nvSpPr>
        <p:spPr>
          <a:xfrm rot="7862444">
            <a:off x="3385712" y="-4076596"/>
            <a:ext cx="4875364" cy="551885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9E5E61B-096A-3C41-86C4-CD63F9D6DDA8}"/>
              </a:ext>
            </a:extLst>
          </p:cNvPr>
          <p:cNvSpPr/>
          <p:nvPr/>
        </p:nvSpPr>
        <p:spPr>
          <a:xfrm rot="12977531">
            <a:off x="9754317" y="395102"/>
            <a:ext cx="4875364" cy="551885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FF5B3740-E998-E841-B784-FAE552041077}"/>
              </a:ext>
            </a:extLst>
          </p:cNvPr>
          <p:cNvSpPr/>
          <p:nvPr/>
        </p:nvSpPr>
        <p:spPr>
          <a:xfrm rot="18740970">
            <a:off x="3944868" y="4845977"/>
            <a:ext cx="4875364" cy="551885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AD7238A-A5BD-AF4D-8FB2-FC43AE6C9769}"/>
              </a:ext>
            </a:extLst>
          </p:cNvPr>
          <p:cNvSpPr/>
          <p:nvPr/>
        </p:nvSpPr>
        <p:spPr>
          <a:xfrm rot="5602611">
            <a:off x="-1619882" y="-1925681"/>
            <a:ext cx="4397918" cy="45374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FFA47F44-49C6-254E-9A2E-D879B92D5108}"/>
              </a:ext>
            </a:extLst>
          </p:cNvPr>
          <p:cNvSpPr/>
          <p:nvPr/>
        </p:nvSpPr>
        <p:spPr>
          <a:xfrm rot="1559262">
            <a:off x="-2062366" y="2756510"/>
            <a:ext cx="4875364" cy="551885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0F87D4-C5C7-9B42-8EF0-916521650E6B}"/>
              </a:ext>
            </a:extLst>
          </p:cNvPr>
          <p:cNvSpPr txBox="1"/>
          <p:nvPr/>
        </p:nvSpPr>
        <p:spPr>
          <a:xfrm>
            <a:off x="7079475" y="2302498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324F7C-1BCF-DE4C-8B52-203BA7D8CF15}"/>
              </a:ext>
            </a:extLst>
          </p:cNvPr>
          <p:cNvSpPr txBox="1"/>
          <p:nvPr/>
        </p:nvSpPr>
        <p:spPr>
          <a:xfrm>
            <a:off x="10420018" y="1845404"/>
            <a:ext cx="1474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  <a:p>
            <a:r>
              <a:rPr lang="en-US" dirty="0"/>
              <a:t>(Bank)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8928E-F9F7-5641-9C5C-7D034ACB8FC0}"/>
              </a:ext>
            </a:extLst>
          </p:cNvPr>
          <p:cNvSpPr txBox="1"/>
          <p:nvPr/>
        </p:nvSpPr>
        <p:spPr>
          <a:xfrm>
            <a:off x="6693975" y="617102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9EEC1-405A-B244-94DF-D83759944D22}"/>
              </a:ext>
            </a:extLst>
          </p:cNvPr>
          <p:cNvSpPr txBox="1"/>
          <p:nvPr/>
        </p:nvSpPr>
        <p:spPr>
          <a:xfrm>
            <a:off x="868160" y="5918005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ABF7D4-5596-504B-94D8-6430ADE5DDBF}"/>
              </a:ext>
            </a:extLst>
          </p:cNvPr>
          <p:cNvSpPr txBox="1"/>
          <p:nvPr/>
        </p:nvSpPr>
        <p:spPr>
          <a:xfrm>
            <a:off x="757755" y="291776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E7EF82-81E7-C547-AEC9-484D95AE7687}"/>
              </a:ext>
            </a:extLst>
          </p:cNvPr>
          <p:cNvSpPr txBox="1"/>
          <p:nvPr/>
        </p:nvSpPr>
        <p:spPr>
          <a:xfrm>
            <a:off x="4468543" y="15838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0E16E-38A5-224C-97A4-DE75274473EF}"/>
              </a:ext>
            </a:extLst>
          </p:cNvPr>
          <p:cNvSpPr txBox="1"/>
          <p:nvPr/>
        </p:nvSpPr>
        <p:spPr>
          <a:xfrm>
            <a:off x="2912200" y="183699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279218-9A9C-F84A-B597-57B039C7C195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6803796" y="3105188"/>
            <a:ext cx="1419794" cy="31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FC5675-4DEB-5149-8FDC-903A1D0A51C4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flipH="1">
            <a:off x="4017298" y="3105188"/>
            <a:ext cx="1518350" cy="43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09B2C5-A731-2C49-A641-BDE15F9150A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152618" y="3364879"/>
            <a:ext cx="17104" cy="215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6EEC82-D0D8-EF44-A30B-9EC0CC90335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223590" y="3827321"/>
            <a:ext cx="1430" cy="37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46F194-05B8-6244-ABB8-9E1414E1F8CB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1388533" y="2682209"/>
            <a:ext cx="1824489" cy="192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6BD1AD-D702-8348-8E51-132FE03D7B41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1323629" y="1366391"/>
            <a:ext cx="1889393" cy="90941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65FA1F-4416-D148-82A2-54DC3742F92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472267" y="3973939"/>
            <a:ext cx="1532156" cy="83483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B3D078-2CD7-2241-8156-0563BED921C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939040" y="4042119"/>
            <a:ext cx="1112370" cy="360256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C67629C-9FC5-044F-96C9-7014ADC10E5F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9183143" y="3256130"/>
            <a:ext cx="917598" cy="367991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218443A-5DEB-F34D-8753-08CA8EB04C35}"/>
              </a:ext>
            </a:extLst>
          </p:cNvPr>
          <p:cNvCxnSpPr>
            <a:cxnSpLocks/>
          </p:cNvCxnSpPr>
          <p:nvPr/>
        </p:nvCxnSpPr>
        <p:spPr>
          <a:xfrm>
            <a:off x="9920274" y="524799"/>
            <a:ext cx="73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712590-2886-EC46-BE34-46D37A3DBBB5}"/>
              </a:ext>
            </a:extLst>
          </p:cNvPr>
          <p:cNvCxnSpPr>
            <a:cxnSpLocks/>
          </p:cNvCxnSpPr>
          <p:nvPr/>
        </p:nvCxnSpPr>
        <p:spPr>
          <a:xfrm flipV="1">
            <a:off x="9939534" y="752153"/>
            <a:ext cx="693875" cy="7302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1AEACB-65CD-644F-AD95-EB0DDA4E16E5}"/>
              </a:ext>
            </a:extLst>
          </p:cNvPr>
          <p:cNvSpPr txBox="1"/>
          <p:nvPr/>
        </p:nvSpPr>
        <p:spPr>
          <a:xfrm>
            <a:off x="10691870" y="618662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Implement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25AFF2-9D0A-1342-BA24-74699DE81954}"/>
              </a:ext>
            </a:extLst>
          </p:cNvPr>
          <p:cNvSpPr txBox="1"/>
          <p:nvPr/>
        </p:nvSpPr>
        <p:spPr>
          <a:xfrm>
            <a:off x="10691871" y="363791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</a:t>
            </a:r>
          </a:p>
        </p:txBody>
      </p:sp>
    </p:spTree>
    <p:extLst>
      <p:ext uri="{BB962C8B-B14F-4D97-AF65-F5344CB8AC3E}">
        <p14:creationId xmlns:p14="http://schemas.microsoft.com/office/powerpoint/2010/main" val="365860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47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Ryu</dc:creator>
  <cp:lastModifiedBy>Jake Ryu</cp:lastModifiedBy>
  <cp:revision>19</cp:revision>
  <dcterms:created xsi:type="dcterms:W3CDTF">2020-01-30T12:10:59Z</dcterms:created>
  <dcterms:modified xsi:type="dcterms:W3CDTF">2020-02-01T00:43:21Z</dcterms:modified>
</cp:coreProperties>
</file>