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Lst>
  <p:sldSz cx="38404800" cy="2743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30" d="100"/>
          <a:sy n="30" d="100"/>
        </p:scale>
        <p:origin x="118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35557" y="-33870"/>
            <a:ext cx="38513177" cy="27499740"/>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4748501" y="9618136"/>
            <a:ext cx="24472220" cy="6585208"/>
          </a:xfrm>
        </p:spPr>
        <p:txBody>
          <a:bodyPr anchor="b">
            <a:noAutofit/>
          </a:bodyPr>
          <a:lstStyle>
            <a:lvl1pPr algn="r">
              <a:defRPr sz="21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4748501" y="16203338"/>
            <a:ext cx="24472220" cy="4387596"/>
          </a:xfrm>
        </p:spPr>
        <p:txBody>
          <a:bodyPr anchor="t"/>
          <a:lstStyle>
            <a:lvl1pPr marL="0" indent="0" algn="r">
              <a:buNone/>
              <a:defRPr>
                <a:solidFill>
                  <a:schemeClr val="tx1">
                    <a:lumMod val="50000"/>
                    <a:lumOff val="50000"/>
                  </a:schemeClr>
                </a:solidFill>
              </a:defRPr>
            </a:lvl1pPr>
            <a:lvl2pPr marL="1828800" indent="0" algn="ctr">
              <a:buNone/>
              <a:defRPr>
                <a:solidFill>
                  <a:schemeClr val="tx1">
                    <a:tint val="75000"/>
                  </a:schemeClr>
                </a:solidFill>
              </a:defRPr>
            </a:lvl2pPr>
            <a:lvl3pPr marL="3657600" indent="0" algn="ctr">
              <a:buNone/>
              <a:defRPr>
                <a:solidFill>
                  <a:schemeClr val="tx1">
                    <a:tint val="75000"/>
                  </a:schemeClr>
                </a:solidFill>
              </a:defRPr>
            </a:lvl3pPr>
            <a:lvl4pPr marL="5486400" indent="0" algn="ctr">
              <a:buNone/>
              <a:defRPr>
                <a:solidFill>
                  <a:schemeClr val="tx1">
                    <a:tint val="75000"/>
                  </a:schemeClr>
                </a:solidFill>
              </a:defRPr>
            </a:lvl4pPr>
            <a:lvl5pPr marL="7315200" indent="0" algn="ctr">
              <a:buNone/>
              <a:defRPr>
                <a:solidFill>
                  <a:schemeClr val="tx1">
                    <a:tint val="75000"/>
                  </a:schemeClr>
                </a:solidFill>
              </a:defRPr>
            </a:lvl5pPr>
            <a:lvl6pPr marL="9144000" indent="0" algn="ctr">
              <a:buNone/>
              <a:defRPr>
                <a:solidFill>
                  <a:schemeClr val="tx1">
                    <a:tint val="75000"/>
                  </a:schemeClr>
                </a:solidFill>
              </a:defRPr>
            </a:lvl6pPr>
            <a:lvl7pPr marL="10972800" indent="0" algn="ctr">
              <a:buNone/>
              <a:defRPr>
                <a:solidFill>
                  <a:schemeClr val="tx1">
                    <a:tint val="75000"/>
                  </a:schemeClr>
                </a:solidFill>
              </a:defRPr>
            </a:lvl7pPr>
            <a:lvl8pPr marL="12801600" indent="0" algn="ctr">
              <a:buNone/>
              <a:defRPr>
                <a:solidFill>
                  <a:schemeClr val="tx1">
                    <a:tint val="75000"/>
                  </a:schemeClr>
                </a:solidFill>
              </a:defRPr>
            </a:lvl8pPr>
            <a:lvl9pPr marL="14630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E72CDB-23D5-41DD-BFB5-44C4B5CD0C45}"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4A7A9A-4FEC-4D56-B081-F24325073D61}" type="slidenum">
              <a:rPr lang="en-US" smtClean="0"/>
              <a:t>‹#›</a:t>
            </a:fld>
            <a:endParaRPr lang="en-US"/>
          </a:p>
        </p:txBody>
      </p:sp>
    </p:spTree>
    <p:extLst>
      <p:ext uri="{BB962C8B-B14F-4D97-AF65-F5344CB8AC3E}">
        <p14:creationId xmlns:p14="http://schemas.microsoft.com/office/powerpoint/2010/main" val="298292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0" y="2438400"/>
            <a:ext cx="26660399" cy="13614400"/>
          </a:xfrm>
        </p:spPr>
        <p:txBody>
          <a:bodyPr anchor="ctr">
            <a:normAutofit/>
          </a:bodyPr>
          <a:lstStyle>
            <a:lvl1pPr algn="l">
              <a:defRPr sz="17600" b="0" cap="none"/>
            </a:lvl1pPr>
          </a:lstStyle>
          <a:p>
            <a:r>
              <a:rPr lang="en-US"/>
              <a:t>Click to edit Master title style</a:t>
            </a:r>
            <a:endParaRPr lang="en-US" dirty="0"/>
          </a:p>
        </p:txBody>
      </p:sp>
      <p:sp>
        <p:nvSpPr>
          <p:cNvPr id="3" name="Text Placeholder 2"/>
          <p:cNvSpPr>
            <a:spLocks noGrp="1"/>
          </p:cNvSpPr>
          <p:nvPr>
            <p:ph type="body" idx="1"/>
          </p:nvPr>
        </p:nvSpPr>
        <p:spPr>
          <a:xfrm>
            <a:off x="2560320" y="17881600"/>
            <a:ext cx="26660399" cy="6283848"/>
          </a:xfrm>
        </p:spPr>
        <p:txBody>
          <a:bodyPr anchor="ctr">
            <a:normAutofit/>
          </a:bodyPr>
          <a:lstStyle>
            <a:lvl1pPr marL="0" indent="0" algn="l">
              <a:buNone/>
              <a:defRPr sz="7200">
                <a:solidFill>
                  <a:schemeClr val="tx1">
                    <a:lumMod val="75000"/>
                    <a:lumOff val="25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72CDB-23D5-41DD-BFB5-44C4B5CD0C45}"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4A7A9A-4FEC-4D56-B081-F24325073D61}" type="slidenum">
              <a:rPr lang="en-US" smtClean="0"/>
              <a:t>‹#›</a:t>
            </a:fld>
            <a:endParaRPr lang="en-US"/>
          </a:p>
        </p:txBody>
      </p:sp>
    </p:spTree>
    <p:extLst>
      <p:ext uri="{BB962C8B-B14F-4D97-AF65-F5344CB8AC3E}">
        <p14:creationId xmlns:p14="http://schemas.microsoft.com/office/powerpoint/2010/main" val="1925843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54517" y="2438400"/>
            <a:ext cx="25503164" cy="12090400"/>
          </a:xfrm>
        </p:spPr>
        <p:txBody>
          <a:bodyPr anchor="ctr">
            <a:normAutofit/>
          </a:bodyPr>
          <a:lstStyle>
            <a:lvl1pPr algn="l">
              <a:defRPr sz="17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4624511" y="14528800"/>
            <a:ext cx="22763177" cy="1524000"/>
          </a:xfrm>
        </p:spPr>
        <p:txBody>
          <a:bodyPr anchor="ctr">
            <a:noAutofit/>
          </a:bodyPr>
          <a:lstStyle>
            <a:lvl1pPr marL="0" indent="0">
              <a:buFontTx/>
              <a:buNone/>
              <a:defRPr sz="6400">
                <a:solidFill>
                  <a:schemeClr val="tx1">
                    <a:lumMod val="50000"/>
                    <a:lumOff val="50000"/>
                  </a:schemeClr>
                </a:solidFill>
              </a:defRPr>
            </a:lvl1pPr>
            <a:lvl2pPr marL="1828800" indent="0">
              <a:buFontTx/>
              <a:buNone/>
              <a:defRPr/>
            </a:lvl2pPr>
            <a:lvl3pPr marL="3657600" indent="0">
              <a:buFontTx/>
              <a:buNone/>
              <a:defRPr/>
            </a:lvl3pPr>
            <a:lvl4pPr marL="5486400" indent="0">
              <a:buFontTx/>
              <a:buNone/>
              <a:defRPr/>
            </a:lvl4pPr>
            <a:lvl5pPr marL="7315200" indent="0">
              <a:buFontTx/>
              <a:buNone/>
              <a:defRPr/>
            </a:lvl5pPr>
          </a:lstStyle>
          <a:p>
            <a:pPr lvl="0"/>
            <a:r>
              <a:rPr lang="en-US"/>
              <a:t>Click to edit Master text styles</a:t>
            </a:r>
          </a:p>
        </p:txBody>
      </p:sp>
      <p:sp>
        <p:nvSpPr>
          <p:cNvPr id="3" name="Text Placeholder 2"/>
          <p:cNvSpPr>
            <a:spLocks noGrp="1"/>
          </p:cNvSpPr>
          <p:nvPr>
            <p:ph type="body" idx="1"/>
          </p:nvPr>
        </p:nvSpPr>
        <p:spPr>
          <a:xfrm>
            <a:off x="2560314" y="17881600"/>
            <a:ext cx="26660403" cy="6283848"/>
          </a:xfrm>
        </p:spPr>
        <p:txBody>
          <a:bodyPr anchor="ctr">
            <a:normAutofit/>
          </a:bodyPr>
          <a:lstStyle>
            <a:lvl1pPr marL="0" indent="0" algn="l">
              <a:buNone/>
              <a:defRPr sz="7200">
                <a:solidFill>
                  <a:schemeClr val="tx1">
                    <a:lumMod val="75000"/>
                    <a:lumOff val="25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72CDB-23D5-41DD-BFB5-44C4B5CD0C45}"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4A7A9A-4FEC-4D56-B081-F24325073D61}" type="slidenum">
              <a:rPr lang="en-US" smtClean="0"/>
              <a:t>‹#›</a:t>
            </a:fld>
            <a:endParaRPr lang="en-US"/>
          </a:p>
        </p:txBody>
      </p:sp>
      <p:sp>
        <p:nvSpPr>
          <p:cNvPr id="24" name="TextBox 23"/>
          <p:cNvSpPr txBox="1"/>
          <p:nvPr/>
        </p:nvSpPr>
        <p:spPr>
          <a:xfrm>
            <a:off x="2027388" y="3161512"/>
            <a:ext cx="1920740" cy="2339104"/>
          </a:xfrm>
          <a:prstGeom prst="rect">
            <a:avLst/>
          </a:prstGeom>
        </p:spPr>
        <p:txBody>
          <a:bodyPr vert="horz" lIns="365760" tIns="182880" rIns="365760" bIns="182880" rtlCol="0" anchor="ctr">
            <a:noAutofit/>
          </a:bodyPr>
          <a:lstStyle/>
          <a:p>
            <a:pPr lvl="0"/>
            <a:r>
              <a:rPr lang="en-US" sz="32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28340338" y="11546224"/>
            <a:ext cx="1920740" cy="2339104"/>
          </a:xfrm>
          <a:prstGeom prst="rect">
            <a:avLst/>
          </a:prstGeom>
        </p:spPr>
        <p:txBody>
          <a:bodyPr vert="horz" lIns="365760" tIns="182880" rIns="365760" bIns="182880" rtlCol="0" anchor="ctr">
            <a:noAutofit/>
          </a:bodyPr>
          <a:lstStyle/>
          <a:p>
            <a:pPr lvl="0"/>
            <a:r>
              <a:rPr lang="en-US" sz="32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026205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60314" y="7727952"/>
            <a:ext cx="26660403" cy="10381840"/>
          </a:xfrm>
        </p:spPr>
        <p:txBody>
          <a:bodyPr anchor="b">
            <a:normAutofit/>
          </a:bodyPr>
          <a:lstStyle>
            <a:lvl1pPr algn="l">
              <a:defRPr sz="17600" b="0" cap="none"/>
            </a:lvl1pPr>
          </a:lstStyle>
          <a:p>
            <a:r>
              <a:rPr lang="en-US"/>
              <a:t>Click to edit Master title style</a:t>
            </a:r>
            <a:endParaRPr lang="en-US" dirty="0"/>
          </a:p>
        </p:txBody>
      </p:sp>
      <p:sp>
        <p:nvSpPr>
          <p:cNvPr id="3" name="Text Placeholder 2"/>
          <p:cNvSpPr>
            <a:spLocks noGrp="1"/>
          </p:cNvSpPr>
          <p:nvPr>
            <p:ph type="body" idx="1"/>
          </p:nvPr>
        </p:nvSpPr>
        <p:spPr>
          <a:xfrm>
            <a:off x="2560314" y="18109792"/>
            <a:ext cx="26660403" cy="6055656"/>
          </a:xfrm>
        </p:spPr>
        <p:txBody>
          <a:bodyPr anchor="t">
            <a:normAutofit/>
          </a:bodyPr>
          <a:lstStyle>
            <a:lvl1pPr marL="0" indent="0" algn="l">
              <a:buNone/>
              <a:defRPr sz="7200">
                <a:solidFill>
                  <a:schemeClr val="tx1">
                    <a:lumMod val="75000"/>
                    <a:lumOff val="25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72CDB-23D5-41DD-BFB5-44C4B5CD0C45}"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4A7A9A-4FEC-4D56-B081-F24325073D61}" type="slidenum">
              <a:rPr lang="en-US" smtClean="0"/>
              <a:t>‹#›</a:t>
            </a:fld>
            <a:endParaRPr lang="en-US"/>
          </a:p>
        </p:txBody>
      </p:sp>
    </p:spTree>
    <p:extLst>
      <p:ext uri="{BB962C8B-B14F-4D97-AF65-F5344CB8AC3E}">
        <p14:creationId xmlns:p14="http://schemas.microsoft.com/office/powerpoint/2010/main" val="858295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3254517" y="2438400"/>
            <a:ext cx="25503164" cy="12090400"/>
          </a:xfrm>
        </p:spPr>
        <p:txBody>
          <a:bodyPr anchor="ctr">
            <a:normAutofit/>
          </a:bodyPr>
          <a:lstStyle>
            <a:lvl1pPr algn="l">
              <a:defRPr sz="17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560308" y="16052800"/>
            <a:ext cx="26660407" cy="2056992"/>
          </a:xfrm>
        </p:spPr>
        <p:txBody>
          <a:bodyPr anchor="b">
            <a:noAutofit/>
          </a:bodyPr>
          <a:lstStyle>
            <a:lvl1pPr marL="0" indent="0">
              <a:buFontTx/>
              <a:buNone/>
              <a:defRPr sz="9600">
                <a:solidFill>
                  <a:schemeClr val="tx1">
                    <a:lumMod val="75000"/>
                    <a:lumOff val="25000"/>
                  </a:schemeClr>
                </a:solidFill>
              </a:defRPr>
            </a:lvl1pPr>
            <a:lvl2pPr marL="1828800" indent="0">
              <a:buFontTx/>
              <a:buNone/>
              <a:defRPr/>
            </a:lvl2pPr>
            <a:lvl3pPr marL="3657600" indent="0">
              <a:buFontTx/>
              <a:buNone/>
              <a:defRPr/>
            </a:lvl3pPr>
            <a:lvl4pPr marL="5486400" indent="0">
              <a:buFontTx/>
              <a:buNone/>
              <a:defRPr/>
            </a:lvl4pPr>
            <a:lvl5pPr marL="7315200" indent="0">
              <a:buFontTx/>
              <a:buNone/>
              <a:defRPr/>
            </a:lvl5pPr>
          </a:lstStyle>
          <a:p>
            <a:pPr lvl="0"/>
            <a:r>
              <a:rPr lang="en-US"/>
              <a:t>Click to edit Master text styles</a:t>
            </a:r>
          </a:p>
        </p:txBody>
      </p:sp>
      <p:sp>
        <p:nvSpPr>
          <p:cNvPr id="3" name="Text Placeholder 2"/>
          <p:cNvSpPr>
            <a:spLocks noGrp="1"/>
          </p:cNvSpPr>
          <p:nvPr>
            <p:ph type="body" idx="1"/>
          </p:nvPr>
        </p:nvSpPr>
        <p:spPr>
          <a:xfrm>
            <a:off x="2560314" y="18109792"/>
            <a:ext cx="26660403" cy="6055656"/>
          </a:xfrm>
        </p:spPr>
        <p:txBody>
          <a:bodyPr anchor="t">
            <a:normAutofit/>
          </a:bodyPr>
          <a:lstStyle>
            <a:lvl1pPr marL="0" indent="0" algn="l">
              <a:buNone/>
              <a:defRPr sz="7200">
                <a:solidFill>
                  <a:schemeClr val="tx1">
                    <a:lumMod val="50000"/>
                    <a:lumOff val="50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72CDB-23D5-41DD-BFB5-44C4B5CD0C45}"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4A7A9A-4FEC-4D56-B081-F24325073D61}" type="slidenum">
              <a:rPr lang="en-US" smtClean="0"/>
              <a:t>‹#›</a:t>
            </a:fld>
            <a:endParaRPr lang="en-US"/>
          </a:p>
        </p:txBody>
      </p:sp>
      <p:sp>
        <p:nvSpPr>
          <p:cNvPr id="24" name="TextBox 23"/>
          <p:cNvSpPr txBox="1"/>
          <p:nvPr/>
        </p:nvSpPr>
        <p:spPr>
          <a:xfrm>
            <a:off x="2027388" y="3161512"/>
            <a:ext cx="1920740" cy="2339104"/>
          </a:xfrm>
          <a:prstGeom prst="rect">
            <a:avLst/>
          </a:prstGeom>
        </p:spPr>
        <p:txBody>
          <a:bodyPr vert="horz" lIns="365760" tIns="182880" rIns="365760" bIns="182880" rtlCol="0" anchor="ctr">
            <a:noAutofit/>
          </a:bodyPr>
          <a:lstStyle/>
          <a:p>
            <a:pPr lvl="0"/>
            <a:r>
              <a:rPr lang="en-US" sz="32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28340338" y="11546224"/>
            <a:ext cx="1920740" cy="2339104"/>
          </a:xfrm>
          <a:prstGeom prst="rect">
            <a:avLst/>
          </a:prstGeom>
        </p:spPr>
        <p:txBody>
          <a:bodyPr vert="horz" lIns="365760" tIns="182880" rIns="365760" bIns="182880" rtlCol="0" anchor="ctr">
            <a:noAutofit/>
          </a:bodyPr>
          <a:lstStyle/>
          <a:p>
            <a:pPr lvl="0"/>
            <a:r>
              <a:rPr lang="en-US" sz="32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605322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6564" y="2438400"/>
            <a:ext cx="26634153" cy="12090400"/>
          </a:xfrm>
        </p:spPr>
        <p:txBody>
          <a:bodyPr anchor="ctr">
            <a:normAutofit/>
          </a:bodyPr>
          <a:lstStyle>
            <a:lvl1pPr algn="l">
              <a:defRPr sz="17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560308" y="16052800"/>
            <a:ext cx="26660407" cy="2056992"/>
          </a:xfrm>
        </p:spPr>
        <p:txBody>
          <a:bodyPr anchor="b">
            <a:noAutofit/>
          </a:bodyPr>
          <a:lstStyle>
            <a:lvl1pPr marL="0" indent="0">
              <a:buFontTx/>
              <a:buNone/>
              <a:defRPr sz="9600">
                <a:solidFill>
                  <a:schemeClr val="accent1"/>
                </a:solidFill>
              </a:defRPr>
            </a:lvl1pPr>
            <a:lvl2pPr marL="1828800" indent="0">
              <a:buFontTx/>
              <a:buNone/>
              <a:defRPr/>
            </a:lvl2pPr>
            <a:lvl3pPr marL="3657600" indent="0">
              <a:buFontTx/>
              <a:buNone/>
              <a:defRPr/>
            </a:lvl3pPr>
            <a:lvl4pPr marL="5486400" indent="0">
              <a:buFontTx/>
              <a:buNone/>
              <a:defRPr/>
            </a:lvl4pPr>
            <a:lvl5pPr marL="7315200" indent="0">
              <a:buFontTx/>
              <a:buNone/>
              <a:defRPr/>
            </a:lvl5pPr>
          </a:lstStyle>
          <a:p>
            <a:pPr lvl="0"/>
            <a:r>
              <a:rPr lang="en-US"/>
              <a:t>Click to edit Master text styles</a:t>
            </a:r>
          </a:p>
        </p:txBody>
      </p:sp>
      <p:sp>
        <p:nvSpPr>
          <p:cNvPr id="3" name="Text Placeholder 2"/>
          <p:cNvSpPr>
            <a:spLocks noGrp="1"/>
          </p:cNvSpPr>
          <p:nvPr>
            <p:ph type="body" idx="1"/>
          </p:nvPr>
        </p:nvSpPr>
        <p:spPr>
          <a:xfrm>
            <a:off x="2560314" y="18109792"/>
            <a:ext cx="26660403" cy="6055656"/>
          </a:xfrm>
        </p:spPr>
        <p:txBody>
          <a:bodyPr anchor="t">
            <a:normAutofit/>
          </a:bodyPr>
          <a:lstStyle>
            <a:lvl1pPr marL="0" indent="0" algn="l">
              <a:buNone/>
              <a:defRPr sz="7200">
                <a:solidFill>
                  <a:schemeClr val="tx1">
                    <a:lumMod val="50000"/>
                    <a:lumOff val="50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72CDB-23D5-41DD-BFB5-44C4B5CD0C45}"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4A7A9A-4FEC-4D56-B081-F24325073D61}" type="slidenum">
              <a:rPr lang="en-US" smtClean="0"/>
              <a:t>‹#›</a:t>
            </a:fld>
            <a:endParaRPr lang="en-US"/>
          </a:p>
        </p:txBody>
      </p:sp>
    </p:spTree>
    <p:extLst>
      <p:ext uri="{BB962C8B-B14F-4D97-AF65-F5344CB8AC3E}">
        <p14:creationId xmlns:p14="http://schemas.microsoft.com/office/powerpoint/2010/main" val="1044089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72CDB-23D5-41DD-BFB5-44C4B5CD0C45}"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4A7A9A-4FEC-4D56-B081-F24325073D61}" type="slidenum">
              <a:rPr lang="en-US" smtClean="0"/>
              <a:t>‹#›</a:t>
            </a:fld>
            <a:endParaRPr lang="en-US"/>
          </a:p>
        </p:txBody>
      </p:sp>
    </p:spTree>
    <p:extLst>
      <p:ext uri="{BB962C8B-B14F-4D97-AF65-F5344CB8AC3E}">
        <p14:creationId xmlns:p14="http://schemas.microsoft.com/office/powerpoint/2010/main" val="2529544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104711" y="2438402"/>
            <a:ext cx="4111010" cy="21005804"/>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60316" y="2438402"/>
            <a:ext cx="21819109" cy="210058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72CDB-23D5-41DD-BFB5-44C4B5CD0C45}"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4A7A9A-4FEC-4D56-B081-F24325073D61}" type="slidenum">
              <a:rPr lang="en-US" smtClean="0"/>
              <a:t>‹#›</a:t>
            </a:fld>
            <a:endParaRPr lang="en-US"/>
          </a:p>
        </p:txBody>
      </p:sp>
    </p:spTree>
    <p:extLst>
      <p:ext uri="{BB962C8B-B14F-4D97-AF65-F5344CB8AC3E}">
        <p14:creationId xmlns:p14="http://schemas.microsoft.com/office/powerpoint/2010/main" val="2445063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72CDB-23D5-41DD-BFB5-44C4B5CD0C45}"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4A7A9A-4FEC-4D56-B081-F24325073D61}" type="slidenum">
              <a:rPr lang="en-US" smtClean="0"/>
              <a:t>‹#›</a:t>
            </a:fld>
            <a:endParaRPr lang="en-US"/>
          </a:p>
        </p:txBody>
      </p:sp>
    </p:spTree>
    <p:extLst>
      <p:ext uri="{BB962C8B-B14F-4D97-AF65-F5344CB8AC3E}">
        <p14:creationId xmlns:p14="http://schemas.microsoft.com/office/powerpoint/2010/main" val="1755758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60314" y="10803474"/>
            <a:ext cx="26660403" cy="7306324"/>
          </a:xfrm>
        </p:spPr>
        <p:txBody>
          <a:bodyPr anchor="b"/>
          <a:lstStyle>
            <a:lvl1pPr algn="l">
              <a:defRPr sz="16000" b="0" cap="none"/>
            </a:lvl1pPr>
          </a:lstStyle>
          <a:p>
            <a:r>
              <a:rPr lang="en-US"/>
              <a:t>Click to edit Master title style</a:t>
            </a:r>
            <a:endParaRPr lang="en-US" dirty="0"/>
          </a:p>
        </p:txBody>
      </p:sp>
      <p:sp>
        <p:nvSpPr>
          <p:cNvPr id="3" name="Text Placeholder 2"/>
          <p:cNvSpPr>
            <a:spLocks noGrp="1"/>
          </p:cNvSpPr>
          <p:nvPr>
            <p:ph type="body" idx="1"/>
          </p:nvPr>
        </p:nvSpPr>
        <p:spPr>
          <a:xfrm>
            <a:off x="2560314" y="18109792"/>
            <a:ext cx="26660403" cy="3441600"/>
          </a:xfrm>
        </p:spPr>
        <p:txBody>
          <a:bodyPr anchor="t"/>
          <a:lstStyle>
            <a:lvl1pPr marL="0" indent="0" algn="l">
              <a:buNone/>
              <a:defRPr sz="8000">
                <a:solidFill>
                  <a:schemeClr val="tx1">
                    <a:lumMod val="50000"/>
                    <a:lumOff val="50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72CDB-23D5-41DD-BFB5-44C4B5CD0C45}"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4A7A9A-4FEC-4D56-B081-F24325073D61}" type="slidenum">
              <a:rPr lang="en-US" smtClean="0"/>
              <a:t>‹#›</a:t>
            </a:fld>
            <a:endParaRPr lang="en-US"/>
          </a:p>
        </p:txBody>
      </p:sp>
    </p:spTree>
    <p:extLst>
      <p:ext uri="{BB962C8B-B14F-4D97-AF65-F5344CB8AC3E}">
        <p14:creationId xmlns:p14="http://schemas.microsoft.com/office/powerpoint/2010/main" val="2387177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560320" y="2438400"/>
            <a:ext cx="26660399" cy="52832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560322" y="8642356"/>
            <a:ext cx="12970058" cy="15523088"/>
          </a:xfrm>
        </p:spPr>
        <p:txBody>
          <a:bodyPr>
            <a:normAutofit/>
          </a:bodyPr>
          <a:lstStyle>
            <a:lvl1pPr>
              <a:defRPr sz="7200"/>
            </a:lvl1pPr>
            <a:lvl2pPr>
              <a:defRPr sz="6400"/>
            </a:lvl2pPr>
            <a:lvl3pPr>
              <a:defRPr sz="5600"/>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250657" y="8642362"/>
            <a:ext cx="12970062" cy="15523092"/>
          </a:xfrm>
        </p:spPr>
        <p:txBody>
          <a:bodyPr>
            <a:normAutofit/>
          </a:bodyPr>
          <a:lstStyle>
            <a:lvl1pPr>
              <a:defRPr sz="7200"/>
            </a:lvl1pPr>
            <a:lvl2pPr>
              <a:defRPr sz="6400"/>
            </a:lvl2pPr>
            <a:lvl3pPr>
              <a:defRPr sz="5600"/>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E72CDB-23D5-41DD-BFB5-44C4B5CD0C45}" type="datetimeFigureOut">
              <a:rPr lang="en-US" smtClean="0"/>
              <a:t>8/1/2024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4A7A9A-4FEC-4D56-B081-F24325073D61}" type="slidenum">
              <a:rPr lang="en-US" smtClean="0"/>
              <a:t>‹#›</a:t>
            </a:fld>
            <a:endParaRPr lang="en-US"/>
          </a:p>
        </p:txBody>
      </p:sp>
    </p:spTree>
    <p:extLst>
      <p:ext uri="{BB962C8B-B14F-4D97-AF65-F5344CB8AC3E}">
        <p14:creationId xmlns:p14="http://schemas.microsoft.com/office/powerpoint/2010/main" val="231294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18" y="2438400"/>
            <a:ext cx="26660395" cy="52832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560316" y="8643932"/>
            <a:ext cx="12980822" cy="2305048"/>
          </a:xfrm>
        </p:spPr>
        <p:txBody>
          <a:bodyPr anchor="b">
            <a:noAutofit/>
          </a:bodyPr>
          <a:lstStyle>
            <a:lvl1pPr marL="0" indent="0">
              <a:buNone/>
              <a:defRPr sz="9600" b="0"/>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4" name="Content Placeholder 3"/>
          <p:cNvSpPr>
            <a:spLocks noGrp="1"/>
          </p:cNvSpPr>
          <p:nvPr>
            <p:ph sz="half" idx="2"/>
          </p:nvPr>
        </p:nvSpPr>
        <p:spPr>
          <a:xfrm>
            <a:off x="2560316" y="10948986"/>
            <a:ext cx="12980822" cy="1321646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239888" y="8643932"/>
            <a:ext cx="12980822" cy="2305048"/>
          </a:xfrm>
        </p:spPr>
        <p:txBody>
          <a:bodyPr anchor="b">
            <a:noAutofit/>
          </a:bodyPr>
          <a:lstStyle>
            <a:lvl1pPr marL="0" indent="0">
              <a:buNone/>
              <a:defRPr sz="9600" b="0"/>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6" name="Content Placeholder 5"/>
          <p:cNvSpPr>
            <a:spLocks noGrp="1"/>
          </p:cNvSpPr>
          <p:nvPr>
            <p:ph sz="quarter" idx="4"/>
          </p:nvPr>
        </p:nvSpPr>
        <p:spPr>
          <a:xfrm>
            <a:off x="16239888" y="10948986"/>
            <a:ext cx="12980822" cy="1321646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E72CDB-23D5-41DD-BFB5-44C4B5CD0C45}" type="datetimeFigureOut">
              <a:rPr lang="en-US" smtClean="0"/>
              <a:t>8/1/2024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4A7A9A-4FEC-4D56-B081-F24325073D61}" type="slidenum">
              <a:rPr lang="en-US" smtClean="0"/>
              <a:t>‹#›</a:t>
            </a:fld>
            <a:endParaRPr lang="en-US"/>
          </a:p>
        </p:txBody>
      </p:sp>
    </p:spTree>
    <p:extLst>
      <p:ext uri="{BB962C8B-B14F-4D97-AF65-F5344CB8AC3E}">
        <p14:creationId xmlns:p14="http://schemas.microsoft.com/office/powerpoint/2010/main" val="1177367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60316" y="2438400"/>
            <a:ext cx="26660399" cy="52832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E72CDB-23D5-41DD-BFB5-44C4B5CD0C45}" type="datetimeFigureOut">
              <a:rPr lang="en-US" smtClean="0"/>
              <a:t>8/1/2024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4A7A9A-4FEC-4D56-B081-F24325073D61}" type="slidenum">
              <a:rPr lang="en-US" smtClean="0"/>
              <a:t>‹#›</a:t>
            </a:fld>
            <a:endParaRPr lang="en-US"/>
          </a:p>
        </p:txBody>
      </p:sp>
    </p:spTree>
    <p:extLst>
      <p:ext uri="{BB962C8B-B14F-4D97-AF65-F5344CB8AC3E}">
        <p14:creationId xmlns:p14="http://schemas.microsoft.com/office/powerpoint/2010/main" val="4106094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72CDB-23D5-41DD-BFB5-44C4B5CD0C45}" type="datetimeFigureOut">
              <a:rPr lang="en-US" smtClean="0"/>
              <a:t>8/1/2024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4A7A9A-4FEC-4D56-B081-F24325073D61}" type="slidenum">
              <a:rPr lang="en-US" smtClean="0"/>
              <a:t>‹#›</a:t>
            </a:fld>
            <a:endParaRPr lang="en-US"/>
          </a:p>
        </p:txBody>
      </p:sp>
    </p:spTree>
    <p:extLst>
      <p:ext uri="{BB962C8B-B14F-4D97-AF65-F5344CB8AC3E}">
        <p14:creationId xmlns:p14="http://schemas.microsoft.com/office/powerpoint/2010/main" val="2755828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16" y="5994416"/>
            <a:ext cx="11718764" cy="5113864"/>
          </a:xfrm>
        </p:spPr>
        <p:txBody>
          <a:bodyPr anchor="b">
            <a:normAutofit/>
          </a:bodyPr>
          <a:lstStyle>
            <a:lvl1pPr>
              <a:defRPr sz="8000"/>
            </a:lvl1pPr>
          </a:lstStyle>
          <a:p>
            <a:r>
              <a:rPr lang="en-US"/>
              <a:t>Click to edit Master title style</a:t>
            </a:r>
            <a:endParaRPr lang="en-US" dirty="0"/>
          </a:p>
        </p:txBody>
      </p:sp>
      <p:sp>
        <p:nvSpPr>
          <p:cNvPr id="3" name="Content Placeholder 2"/>
          <p:cNvSpPr>
            <a:spLocks noGrp="1"/>
          </p:cNvSpPr>
          <p:nvPr>
            <p:ph idx="1"/>
          </p:nvPr>
        </p:nvSpPr>
        <p:spPr>
          <a:xfrm>
            <a:off x="14999357" y="2059702"/>
            <a:ext cx="14221355" cy="2210574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16" y="11108278"/>
            <a:ext cx="11718764" cy="10337796"/>
          </a:xfrm>
        </p:spPr>
        <p:txBody>
          <a:bodyPr>
            <a:normAutofit/>
          </a:bodyPr>
          <a:lstStyle>
            <a:lvl1pPr marL="0" indent="0">
              <a:buNone/>
              <a:defRPr sz="56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57E72CDB-23D5-41DD-BFB5-44C4B5CD0C45}" type="datetimeFigureOut">
              <a:rPr lang="en-US" smtClean="0"/>
              <a:t>8/1/2024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4A7A9A-4FEC-4D56-B081-F24325073D61}" type="slidenum">
              <a:rPr lang="en-US" smtClean="0"/>
              <a:t>‹#›</a:t>
            </a:fld>
            <a:endParaRPr lang="en-US"/>
          </a:p>
        </p:txBody>
      </p:sp>
    </p:spTree>
    <p:extLst>
      <p:ext uri="{BB962C8B-B14F-4D97-AF65-F5344CB8AC3E}">
        <p14:creationId xmlns:p14="http://schemas.microsoft.com/office/powerpoint/2010/main" val="2566252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16" y="19202400"/>
            <a:ext cx="26660399" cy="2266952"/>
          </a:xfrm>
        </p:spPr>
        <p:txBody>
          <a:bodyPr anchor="b">
            <a:normAutofit/>
          </a:bodyPr>
          <a:lstStyle>
            <a:lvl1pPr algn="l">
              <a:defRPr sz="9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60316" y="2438400"/>
            <a:ext cx="26660399" cy="15382872"/>
          </a:xfrm>
        </p:spPr>
        <p:txBody>
          <a:bodyPr anchor="t">
            <a:normAutofit/>
          </a:bodyPr>
          <a:lstStyle>
            <a:lvl1pPr marL="0" indent="0" algn="ctr">
              <a:buNone/>
              <a:defRPr sz="6400"/>
            </a:lvl1pPr>
            <a:lvl2pPr marL="1828800" indent="0">
              <a:buNone/>
              <a:defRPr sz="6400"/>
            </a:lvl2pPr>
            <a:lvl3pPr marL="3657600" indent="0">
              <a:buNone/>
              <a:defRPr sz="6400"/>
            </a:lvl3pPr>
            <a:lvl4pPr marL="5486400" indent="0">
              <a:buNone/>
              <a:defRPr sz="6400"/>
            </a:lvl4pPr>
            <a:lvl5pPr marL="7315200" indent="0">
              <a:buNone/>
              <a:defRPr sz="6400"/>
            </a:lvl5pPr>
            <a:lvl6pPr marL="9144000" indent="0">
              <a:buNone/>
              <a:defRPr sz="6400"/>
            </a:lvl6pPr>
            <a:lvl7pPr marL="10972800" indent="0">
              <a:buNone/>
              <a:defRPr sz="6400"/>
            </a:lvl7pPr>
            <a:lvl8pPr marL="12801600" indent="0">
              <a:buNone/>
              <a:defRPr sz="6400"/>
            </a:lvl8pPr>
            <a:lvl9pPr marL="1463040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560316" y="21469352"/>
            <a:ext cx="26660399" cy="2696096"/>
          </a:xfrm>
        </p:spPr>
        <p:txBody>
          <a:bodyPr>
            <a:normAutofit/>
          </a:bodyPr>
          <a:lstStyle>
            <a:lvl1pPr marL="0" indent="0">
              <a:buNone/>
              <a:defRPr sz="48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57E72CDB-23D5-41DD-BFB5-44C4B5CD0C45}" type="datetimeFigureOut">
              <a:rPr lang="en-US" smtClean="0"/>
              <a:t>8/1/2024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4A7A9A-4FEC-4D56-B081-F24325073D61}" type="slidenum">
              <a:rPr lang="en-US" smtClean="0"/>
              <a:t>‹#›</a:t>
            </a:fld>
            <a:endParaRPr lang="en-US"/>
          </a:p>
        </p:txBody>
      </p:sp>
    </p:spTree>
    <p:extLst>
      <p:ext uri="{BB962C8B-B14F-4D97-AF65-F5344CB8AC3E}">
        <p14:creationId xmlns:p14="http://schemas.microsoft.com/office/powerpoint/2010/main" val="4100928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35559" y="-33870"/>
            <a:ext cx="38513181" cy="27499740"/>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2560318" y="2438400"/>
            <a:ext cx="26660395" cy="52832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60316" y="8642362"/>
            <a:ext cx="26660399" cy="155230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702084" y="24165454"/>
            <a:ext cx="2873354" cy="1460500"/>
          </a:xfrm>
          <a:prstGeom prst="rect">
            <a:avLst/>
          </a:prstGeom>
        </p:spPr>
        <p:txBody>
          <a:bodyPr vert="horz" lIns="91440" tIns="45720" rIns="91440" bIns="45720" rtlCol="0" anchor="ctr"/>
          <a:lstStyle>
            <a:lvl1pPr algn="r">
              <a:defRPr sz="3600">
                <a:solidFill>
                  <a:schemeClr val="tx1">
                    <a:tint val="75000"/>
                  </a:schemeClr>
                </a:solidFill>
              </a:defRPr>
            </a:lvl1pPr>
          </a:lstStyle>
          <a:p>
            <a:fld id="{57E72CDB-23D5-41DD-BFB5-44C4B5CD0C45}" type="datetimeFigureOut">
              <a:rPr lang="en-US" smtClean="0"/>
              <a:t>8/1/2024</a:t>
            </a:fld>
            <a:endParaRPr lang="en-US"/>
          </a:p>
        </p:txBody>
      </p:sp>
      <p:sp>
        <p:nvSpPr>
          <p:cNvPr id="5" name="Footer Placeholder 4"/>
          <p:cNvSpPr>
            <a:spLocks noGrp="1"/>
          </p:cNvSpPr>
          <p:nvPr>
            <p:ph type="ftr" sz="quarter" idx="3"/>
          </p:nvPr>
        </p:nvSpPr>
        <p:spPr>
          <a:xfrm>
            <a:off x="2560318" y="24165454"/>
            <a:ext cx="19416487" cy="1460500"/>
          </a:xfrm>
          <a:prstGeom prst="rect">
            <a:avLst/>
          </a:prstGeom>
        </p:spPr>
        <p:txBody>
          <a:bodyPr vert="horz" lIns="91440" tIns="45720" rIns="91440" bIns="45720" rtlCol="0" anchor="ctr"/>
          <a:lstStyle>
            <a:lvl1pPr algn="l">
              <a:defRPr sz="3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067639" y="24165454"/>
            <a:ext cx="2153080" cy="1460500"/>
          </a:xfrm>
          <a:prstGeom prst="rect">
            <a:avLst/>
          </a:prstGeom>
        </p:spPr>
        <p:txBody>
          <a:bodyPr vert="horz" lIns="91440" tIns="45720" rIns="91440" bIns="45720" rtlCol="0" anchor="ctr"/>
          <a:lstStyle>
            <a:lvl1pPr algn="r">
              <a:defRPr sz="3600">
                <a:solidFill>
                  <a:schemeClr val="accent1"/>
                </a:solidFill>
              </a:defRPr>
            </a:lvl1pPr>
          </a:lstStyle>
          <a:p>
            <a:fld id="{FB4A7A9A-4FEC-4D56-B081-F24325073D61}" type="slidenum">
              <a:rPr lang="en-US" smtClean="0"/>
              <a:t>‹#›</a:t>
            </a:fld>
            <a:endParaRPr lang="en-US"/>
          </a:p>
        </p:txBody>
      </p:sp>
    </p:spTree>
    <p:extLst>
      <p:ext uri="{BB962C8B-B14F-4D97-AF65-F5344CB8AC3E}">
        <p14:creationId xmlns:p14="http://schemas.microsoft.com/office/powerpoint/2010/main" val="1550695656"/>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Lst>
  <p:txStyles>
    <p:titleStyle>
      <a:lvl1pPr algn="l" defTabSz="1828800" rtl="0" eaLnBrk="1" latinLnBrk="0" hangingPunct="1">
        <a:spcBef>
          <a:spcPct val="0"/>
        </a:spcBef>
        <a:buNone/>
        <a:defRPr sz="14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371600" indent="-1371600" algn="l" defTabSz="1828800" rtl="0" eaLnBrk="1" latinLnBrk="0" hangingPunct="1">
        <a:spcBef>
          <a:spcPts val="4000"/>
        </a:spcBef>
        <a:spcAft>
          <a:spcPts val="0"/>
        </a:spcAft>
        <a:buClr>
          <a:schemeClr val="accent1"/>
        </a:buClr>
        <a:buSzPct val="80000"/>
        <a:buFont typeface="Wingdings 3" charset="2"/>
        <a:buChar char=""/>
        <a:defRPr sz="7200" kern="1200">
          <a:solidFill>
            <a:schemeClr val="tx1">
              <a:lumMod val="75000"/>
              <a:lumOff val="25000"/>
            </a:schemeClr>
          </a:solidFill>
          <a:latin typeface="+mn-lt"/>
          <a:ea typeface="+mn-ea"/>
          <a:cs typeface="+mn-cs"/>
        </a:defRPr>
      </a:lvl1pPr>
      <a:lvl2pPr marL="2971800" indent="-1143000" algn="l" defTabSz="1828800" rtl="0" eaLnBrk="1" latinLnBrk="0" hangingPunct="1">
        <a:spcBef>
          <a:spcPts val="4000"/>
        </a:spcBef>
        <a:spcAft>
          <a:spcPts val="0"/>
        </a:spcAft>
        <a:buClr>
          <a:schemeClr val="accent1"/>
        </a:buClr>
        <a:buSzPct val="80000"/>
        <a:buFont typeface="Wingdings 3" charset="2"/>
        <a:buChar char=""/>
        <a:defRPr sz="6400" kern="1200">
          <a:solidFill>
            <a:schemeClr val="tx1">
              <a:lumMod val="75000"/>
              <a:lumOff val="25000"/>
            </a:schemeClr>
          </a:solidFill>
          <a:latin typeface="+mn-lt"/>
          <a:ea typeface="+mn-ea"/>
          <a:cs typeface="+mn-cs"/>
        </a:defRPr>
      </a:lvl2pPr>
      <a:lvl3pPr marL="4572000" indent="-914400" algn="l" defTabSz="1828800" rtl="0" eaLnBrk="1" latinLnBrk="0" hangingPunct="1">
        <a:spcBef>
          <a:spcPts val="4000"/>
        </a:spcBef>
        <a:spcAft>
          <a:spcPts val="0"/>
        </a:spcAft>
        <a:buClr>
          <a:schemeClr val="accent1"/>
        </a:buClr>
        <a:buSzPct val="80000"/>
        <a:buFont typeface="Wingdings 3" charset="2"/>
        <a:buChar char=""/>
        <a:defRPr sz="5600" kern="1200">
          <a:solidFill>
            <a:schemeClr val="tx1">
              <a:lumMod val="75000"/>
              <a:lumOff val="25000"/>
            </a:schemeClr>
          </a:solidFill>
          <a:latin typeface="+mn-lt"/>
          <a:ea typeface="+mn-ea"/>
          <a:cs typeface="+mn-cs"/>
        </a:defRPr>
      </a:lvl3pPr>
      <a:lvl4pPr marL="6400800" indent="-914400" algn="l" defTabSz="1828800" rtl="0" eaLnBrk="1" latinLnBrk="0" hangingPunct="1">
        <a:spcBef>
          <a:spcPts val="4000"/>
        </a:spcBef>
        <a:spcAft>
          <a:spcPts val="0"/>
        </a:spcAft>
        <a:buClr>
          <a:schemeClr val="accent1"/>
        </a:buClr>
        <a:buSzPct val="80000"/>
        <a:buFont typeface="Wingdings 3" charset="2"/>
        <a:buChar char=""/>
        <a:defRPr sz="4800" kern="1200">
          <a:solidFill>
            <a:schemeClr val="tx1">
              <a:lumMod val="75000"/>
              <a:lumOff val="25000"/>
            </a:schemeClr>
          </a:solidFill>
          <a:latin typeface="+mn-lt"/>
          <a:ea typeface="+mn-ea"/>
          <a:cs typeface="+mn-cs"/>
        </a:defRPr>
      </a:lvl4pPr>
      <a:lvl5pPr marL="8229600" indent="-914400" algn="l" defTabSz="1828800" rtl="0" eaLnBrk="1" latinLnBrk="0" hangingPunct="1">
        <a:spcBef>
          <a:spcPts val="4000"/>
        </a:spcBef>
        <a:spcAft>
          <a:spcPts val="0"/>
        </a:spcAft>
        <a:buClr>
          <a:schemeClr val="accent1"/>
        </a:buClr>
        <a:buSzPct val="80000"/>
        <a:buFont typeface="Wingdings 3" charset="2"/>
        <a:buChar char=""/>
        <a:defRPr sz="4800" kern="1200">
          <a:solidFill>
            <a:schemeClr val="tx1">
              <a:lumMod val="75000"/>
              <a:lumOff val="25000"/>
            </a:schemeClr>
          </a:solidFill>
          <a:latin typeface="+mn-lt"/>
          <a:ea typeface="+mn-ea"/>
          <a:cs typeface="+mn-cs"/>
        </a:defRPr>
      </a:lvl5pPr>
      <a:lvl6pPr marL="10058400" indent="-914400" algn="l" defTabSz="1828800" rtl="0" eaLnBrk="1" latinLnBrk="0" hangingPunct="1">
        <a:spcBef>
          <a:spcPts val="4000"/>
        </a:spcBef>
        <a:spcAft>
          <a:spcPts val="0"/>
        </a:spcAft>
        <a:buClr>
          <a:schemeClr val="accent1"/>
        </a:buClr>
        <a:buSzPct val="80000"/>
        <a:buFont typeface="Wingdings 3" charset="2"/>
        <a:buChar char=""/>
        <a:defRPr sz="4800" kern="1200">
          <a:solidFill>
            <a:schemeClr val="tx1">
              <a:lumMod val="75000"/>
              <a:lumOff val="25000"/>
            </a:schemeClr>
          </a:solidFill>
          <a:latin typeface="+mn-lt"/>
          <a:ea typeface="+mn-ea"/>
          <a:cs typeface="+mn-cs"/>
        </a:defRPr>
      </a:lvl6pPr>
      <a:lvl7pPr marL="11887200" indent="-914400" algn="l" defTabSz="1828800" rtl="0" eaLnBrk="1" latinLnBrk="0" hangingPunct="1">
        <a:spcBef>
          <a:spcPts val="4000"/>
        </a:spcBef>
        <a:spcAft>
          <a:spcPts val="0"/>
        </a:spcAft>
        <a:buClr>
          <a:schemeClr val="accent1"/>
        </a:buClr>
        <a:buSzPct val="80000"/>
        <a:buFont typeface="Wingdings 3" charset="2"/>
        <a:buChar char=""/>
        <a:defRPr sz="4800" kern="1200">
          <a:solidFill>
            <a:schemeClr val="tx1">
              <a:lumMod val="75000"/>
              <a:lumOff val="25000"/>
            </a:schemeClr>
          </a:solidFill>
          <a:latin typeface="+mn-lt"/>
          <a:ea typeface="+mn-ea"/>
          <a:cs typeface="+mn-cs"/>
        </a:defRPr>
      </a:lvl7pPr>
      <a:lvl8pPr marL="13716000" indent="-914400" algn="l" defTabSz="1828800" rtl="0" eaLnBrk="1" latinLnBrk="0" hangingPunct="1">
        <a:spcBef>
          <a:spcPts val="4000"/>
        </a:spcBef>
        <a:spcAft>
          <a:spcPts val="0"/>
        </a:spcAft>
        <a:buClr>
          <a:schemeClr val="accent1"/>
        </a:buClr>
        <a:buSzPct val="80000"/>
        <a:buFont typeface="Wingdings 3" charset="2"/>
        <a:buChar char=""/>
        <a:defRPr sz="4800" kern="1200">
          <a:solidFill>
            <a:schemeClr val="tx1">
              <a:lumMod val="75000"/>
              <a:lumOff val="25000"/>
            </a:schemeClr>
          </a:solidFill>
          <a:latin typeface="+mn-lt"/>
          <a:ea typeface="+mn-ea"/>
          <a:cs typeface="+mn-cs"/>
        </a:defRPr>
      </a:lvl8pPr>
      <a:lvl9pPr marL="15544800" indent="-914400" algn="l" defTabSz="1828800" rtl="0" eaLnBrk="1" latinLnBrk="0" hangingPunct="1">
        <a:spcBef>
          <a:spcPts val="4000"/>
        </a:spcBef>
        <a:spcAft>
          <a:spcPts val="0"/>
        </a:spcAft>
        <a:buClr>
          <a:schemeClr val="accent1"/>
        </a:buClr>
        <a:buSzPct val="80000"/>
        <a:buFont typeface="Wingdings 3" charset="2"/>
        <a:buChar char=""/>
        <a:defRPr sz="4800" kern="1200">
          <a:solidFill>
            <a:schemeClr val="tx1">
              <a:lumMod val="75000"/>
              <a:lumOff val="25000"/>
            </a:schemeClr>
          </a:solidFill>
          <a:latin typeface="+mn-lt"/>
          <a:ea typeface="+mn-ea"/>
          <a:cs typeface="+mn-cs"/>
        </a:defRPr>
      </a:lvl9pPr>
    </p:bodyStyle>
    <p:otherStyle>
      <a:defPPr>
        <a:defRPr lang="en-US"/>
      </a:defPPr>
      <a:lvl1pPr marL="0" algn="l" defTabSz="1828800" rtl="0" eaLnBrk="1" latinLnBrk="0" hangingPunct="1">
        <a:defRPr sz="7200" kern="1200">
          <a:solidFill>
            <a:schemeClr val="tx1"/>
          </a:solidFill>
          <a:latin typeface="+mn-lt"/>
          <a:ea typeface="+mn-ea"/>
          <a:cs typeface="+mn-cs"/>
        </a:defRPr>
      </a:lvl1pPr>
      <a:lvl2pPr marL="1828800" algn="l" defTabSz="1828800" rtl="0" eaLnBrk="1" latinLnBrk="0" hangingPunct="1">
        <a:defRPr sz="7200" kern="1200">
          <a:solidFill>
            <a:schemeClr val="tx1"/>
          </a:solidFill>
          <a:latin typeface="+mn-lt"/>
          <a:ea typeface="+mn-ea"/>
          <a:cs typeface="+mn-cs"/>
        </a:defRPr>
      </a:lvl2pPr>
      <a:lvl3pPr marL="3657600" algn="l" defTabSz="1828800" rtl="0" eaLnBrk="1" latinLnBrk="0" hangingPunct="1">
        <a:defRPr sz="7200" kern="1200">
          <a:solidFill>
            <a:schemeClr val="tx1"/>
          </a:solidFill>
          <a:latin typeface="+mn-lt"/>
          <a:ea typeface="+mn-ea"/>
          <a:cs typeface="+mn-cs"/>
        </a:defRPr>
      </a:lvl3pPr>
      <a:lvl4pPr marL="5486400" algn="l" defTabSz="1828800" rtl="0" eaLnBrk="1" latinLnBrk="0" hangingPunct="1">
        <a:defRPr sz="7200" kern="1200">
          <a:solidFill>
            <a:schemeClr val="tx1"/>
          </a:solidFill>
          <a:latin typeface="+mn-lt"/>
          <a:ea typeface="+mn-ea"/>
          <a:cs typeface="+mn-cs"/>
        </a:defRPr>
      </a:lvl4pPr>
      <a:lvl5pPr marL="7315200" algn="l" defTabSz="1828800" rtl="0" eaLnBrk="1" latinLnBrk="0" hangingPunct="1">
        <a:defRPr sz="7200" kern="1200">
          <a:solidFill>
            <a:schemeClr val="tx1"/>
          </a:solidFill>
          <a:latin typeface="+mn-lt"/>
          <a:ea typeface="+mn-ea"/>
          <a:cs typeface="+mn-cs"/>
        </a:defRPr>
      </a:lvl5pPr>
      <a:lvl6pPr marL="9144000" algn="l" defTabSz="1828800" rtl="0" eaLnBrk="1" latinLnBrk="0" hangingPunct="1">
        <a:defRPr sz="7200" kern="1200">
          <a:solidFill>
            <a:schemeClr val="tx1"/>
          </a:solidFill>
          <a:latin typeface="+mn-lt"/>
          <a:ea typeface="+mn-ea"/>
          <a:cs typeface="+mn-cs"/>
        </a:defRPr>
      </a:lvl6pPr>
      <a:lvl7pPr marL="10972800" algn="l" defTabSz="1828800" rtl="0" eaLnBrk="1" latinLnBrk="0" hangingPunct="1">
        <a:defRPr sz="7200" kern="1200">
          <a:solidFill>
            <a:schemeClr val="tx1"/>
          </a:solidFill>
          <a:latin typeface="+mn-lt"/>
          <a:ea typeface="+mn-ea"/>
          <a:cs typeface="+mn-cs"/>
        </a:defRPr>
      </a:lvl7pPr>
      <a:lvl8pPr marL="12801600" algn="l" defTabSz="1828800" rtl="0" eaLnBrk="1" latinLnBrk="0" hangingPunct="1">
        <a:defRPr sz="7200" kern="1200">
          <a:solidFill>
            <a:schemeClr val="tx1"/>
          </a:solidFill>
          <a:latin typeface="+mn-lt"/>
          <a:ea typeface="+mn-ea"/>
          <a:cs typeface="+mn-cs"/>
        </a:defRPr>
      </a:lvl8pPr>
      <a:lvl9pPr marL="14630400" algn="l" defTabSz="18288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up of a hand&#10;&#10;Description automatically generated">
            <a:extLst>
              <a:ext uri="{FF2B5EF4-FFF2-40B4-BE49-F238E27FC236}">
                <a16:creationId xmlns:a16="http://schemas.microsoft.com/office/drawing/2014/main" id="{303F3140-ED2F-DF91-8EC9-259B8021C757}"/>
              </a:ext>
            </a:extLst>
          </p:cNvPr>
          <p:cNvPicPr>
            <a:picLocks noChangeAspect="1"/>
          </p:cNvPicPr>
          <p:nvPr/>
        </p:nvPicPr>
        <p:blipFill rotWithShape="1">
          <a:blip r:embed="rId2">
            <a:extLst>
              <a:ext uri="{28A0092B-C50C-407E-A947-70E740481C1C}">
                <a14:useLocalDpi xmlns:a14="http://schemas.microsoft.com/office/drawing/2010/main" val="0"/>
              </a:ext>
            </a:extLst>
          </a:blip>
          <a:srcRect l="2752" t="3664" r="14318" b="31962"/>
          <a:stretch/>
        </p:blipFill>
        <p:spPr>
          <a:xfrm>
            <a:off x="30241743" y="65319"/>
            <a:ext cx="2498857" cy="2110896"/>
          </a:xfrm>
          <a:prstGeom prst="rect">
            <a:avLst/>
          </a:prstGeom>
        </p:spPr>
      </p:pic>
      <p:sp>
        <p:nvSpPr>
          <p:cNvPr id="10" name="TextBox 9">
            <a:extLst>
              <a:ext uri="{FF2B5EF4-FFF2-40B4-BE49-F238E27FC236}">
                <a16:creationId xmlns:a16="http://schemas.microsoft.com/office/drawing/2014/main" id="{D6C54174-B11D-447B-A8B0-027B9EC166CB}"/>
              </a:ext>
            </a:extLst>
          </p:cNvPr>
          <p:cNvSpPr txBox="1"/>
          <p:nvPr/>
        </p:nvSpPr>
        <p:spPr>
          <a:xfrm>
            <a:off x="237067" y="65319"/>
            <a:ext cx="29023733" cy="2554545"/>
          </a:xfrm>
          <a:prstGeom prst="rect">
            <a:avLst/>
          </a:prstGeom>
          <a:noFill/>
        </p:spPr>
        <p:txBody>
          <a:bodyPr wrap="square" rtlCol="0">
            <a:spAutoFit/>
          </a:bodyPr>
          <a:lstStyle/>
          <a:p>
            <a:r>
              <a:rPr lang="en-US" sz="8000" b="1" dirty="0">
                <a:latin typeface="Arial Bold" panose="020B0704020202020204" pitchFamily="34" charset="0"/>
                <a:cs typeface="Arial Bold" panose="020B0704020202020204" pitchFamily="34" charset="0"/>
              </a:rPr>
              <a:t>Optimization of Renewable Energy Resources for Large-Scale Power Grids</a:t>
            </a:r>
          </a:p>
        </p:txBody>
      </p:sp>
      <p:sp>
        <p:nvSpPr>
          <p:cNvPr id="12" name="TextBox 11">
            <a:extLst>
              <a:ext uri="{FF2B5EF4-FFF2-40B4-BE49-F238E27FC236}">
                <a16:creationId xmlns:a16="http://schemas.microsoft.com/office/drawing/2014/main" id="{2FE41B71-4062-DE73-F4CD-DED5A73BEC51}"/>
              </a:ext>
            </a:extLst>
          </p:cNvPr>
          <p:cNvSpPr txBox="1"/>
          <p:nvPr/>
        </p:nvSpPr>
        <p:spPr>
          <a:xfrm>
            <a:off x="237067" y="2508591"/>
            <a:ext cx="19902308" cy="1077218"/>
          </a:xfrm>
          <a:prstGeom prst="rect">
            <a:avLst/>
          </a:prstGeom>
          <a:noFill/>
        </p:spPr>
        <p:txBody>
          <a:bodyPr wrap="none" rtlCol="0">
            <a:spAutoFit/>
          </a:bodyPr>
          <a:lstStyle/>
          <a:p>
            <a:r>
              <a:rPr lang="en-US" sz="3200" i="1" dirty="0">
                <a:latin typeface="Arial" panose="020B0604020202020204" pitchFamily="34" charset="0"/>
                <a:cs typeface="Arial" panose="020B0604020202020204" pitchFamily="34" charset="0"/>
              </a:rPr>
              <a:t>John Poirier</a:t>
            </a:r>
          </a:p>
          <a:p>
            <a:r>
              <a:rPr lang="en-US" sz="3200" i="1" dirty="0">
                <a:latin typeface="Arial" panose="020B0604020202020204" pitchFamily="34" charset="0"/>
                <a:cs typeface="Arial" panose="020B0604020202020204" pitchFamily="34" charset="0"/>
              </a:rPr>
              <a:t>Department of Electrical and Computer Engineering, University of Vermont | Advised by Dr. Samuel Chevalier</a:t>
            </a:r>
          </a:p>
        </p:txBody>
      </p:sp>
      <p:sp>
        <p:nvSpPr>
          <p:cNvPr id="19" name="Rectangle 18">
            <a:extLst>
              <a:ext uri="{FF2B5EF4-FFF2-40B4-BE49-F238E27FC236}">
                <a16:creationId xmlns:a16="http://schemas.microsoft.com/office/drawing/2014/main" id="{89572974-406E-26D5-0FBB-A91BD7932B0E}"/>
              </a:ext>
            </a:extLst>
          </p:cNvPr>
          <p:cNvSpPr/>
          <p:nvPr/>
        </p:nvSpPr>
        <p:spPr>
          <a:xfrm>
            <a:off x="571126" y="3724180"/>
            <a:ext cx="11053233" cy="10068020"/>
          </a:xfrm>
          <a:prstGeom prst="rect">
            <a:avLst/>
          </a:prstGeom>
          <a:solidFill>
            <a:schemeClr val="bg2"/>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4000" b="1" dirty="0"/>
          </a:p>
        </p:txBody>
      </p:sp>
      <p:sp>
        <p:nvSpPr>
          <p:cNvPr id="20" name="Rectangle 19">
            <a:extLst>
              <a:ext uri="{FF2B5EF4-FFF2-40B4-BE49-F238E27FC236}">
                <a16:creationId xmlns:a16="http://schemas.microsoft.com/office/drawing/2014/main" id="{7FF2C28E-04DB-2D28-DB65-98DA92651B0B}"/>
              </a:ext>
            </a:extLst>
          </p:cNvPr>
          <p:cNvSpPr/>
          <p:nvPr/>
        </p:nvSpPr>
        <p:spPr>
          <a:xfrm>
            <a:off x="571127" y="14315894"/>
            <a:ext cx="11038996" cy="12658906"/>
          </a:xfrm>
          <a:prstGeom prst="rect">
            <a:avLst/>
          </a:prstGeom>
          <a:solidFill>
            <a:schemeClr val="bg2"/>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2520"/>
          </a:p>
        </p:txBody>
      </p:sp>
      <p:sp>
        <p:nvSpPr>
          <p:cNvPr id="21" name="Rectangle 20">
            <a:extLst>
              <a:ext uri="{FF2B5EF4-FFF2-40B4-BE49-F238E27FC236}">
                <a16:creationId xmlns:a16="http://schemas.microsoft.com/office/drawing/2014/main" id="{7A0E92DC-B3E6-156D-028D-2877B42A235F}"/>
              </a:ext>
            </a:extLst>
          </p:cNvPr>
          <p:cNvSpPr/>
          <p:nvPr/>
        </p:nvSpPr>
        <p:spPr>
          <a:xfrm>
            <a:off x="12321322" y="3719770"/>
            <a:ext cx="12459614" cy="23255029"/>
          </a:xfrm>
          <a:prstGeom prst="rect">
            <a:avLst/>
          </a:prstGeom>
          <a:solidFill>
            <a:schemeClr val="bg2"/>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2520"/>
          </a:p>
        </p:txBody>
      </p:sp>
      <p:sp>
        <p:nvSpPr>
          <p:cNvPr id="22" name="Rectangle 21">
            <a:extLst>
              <a:ext uri="{FF2B5EF4-FFF2-40B4-BE49-F238E27FC236}">
                <a16:creationId xmlns:a16="http://schemas.microsoft.com/office/drawing/2014/main" id="{837A0380-B970-4B3F-11EC-CE272ED1DC12}"/>
              </a:ext>
            </a:extLst>
          </p:cNvPr>
          <p:cNvSpPr/>
          <p:nvPr/>
        </p:nvSpPr>
        <p:spPr>
          <a:xfrm>
            <a:off x="25492136" y="3719771"/>
            <a:ext cx="12199142" cy="16230560"/>
          </a:xfrm>
          <a:prstGeom prst="rect">
            <a:avLst/>
          </a:prstGeom>
          <a:solidFill>
            <a:schemeClr val="bg2"/>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2520"/>
          </a:p>
        </p:txBody>
      </p:sp>
      <p:sp>
        <p:nvSpPr>
          <p:cNvPr id="23" name="Rectangle 22">
            <a:extLst>
              <a:ext uri="{FF2B5EF4-FFF2-40B4-BE49-F238E27FC236}">
                <a16:creationId xmlns:a16="http://schemas.microsoft.com/office/drawing/2014/main" id="{8AF58A95-9559-34C5-7230-7C890531D81D}"/>
              </a:ext>
            </a:extLst>
          </p:cNvPr>
          <p:cNvSpPr/>
          <p:nvPr/>
        </p:nvSpPr>
        <p:spPr>
          <a:xfrm>
            <a:off x="25492135" y="20393980"/>
            <a:ext cx="12199141" cy="6580820"/>
          </a:xfrm>
          <a:prstGeom prst="rect">
            <a:avLst/>
          </a:prstGeom>
          <a:solidFill>
            <a:schemeClr val="bg2"/>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2520"/>
          </a:p>
        </p:txBody>
      </p:sp>
      <p:pic>
        <p:nvPicPr>
          <p:cNvPr id="1026" name="Picture 2" descr="A black background with a black square&#10;&#10;Description automatically generated with medium confidence">
            <a:extLst>
              <a:ext uri="{FF2B5EF4-FFF2-40B4-BE49-F238E27FC236}">
                <a16:creationId xmlns:a16="http://schemas.microsoft.com/office/drawing/2014/main" id="{9ED53E81-72B0-A853-49B3-79A8A87325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05700" y="194563"/>
            <a:ext cx="5262033" cy="167517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97F2E51-09CD-7F89-F4BA-9EC09EC38E7D}"/>
              </a:ext>
            </a:extLst>
          </p:cNvPr>
          <p:cNvSpPr txBox="1"/>
          <p:nvPr/>
        </p:nvSpPr>
        <p:spPr>
          <a:xfrm>
            <a:off x="713522" y="3867341"/>
            <a:ext cx="10744497" cy="9756517"/>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Abstract</a:t>
            </a:r>
          </a:p>
          <a:p>
            <a:r>
              <a:rPr lang="en-US" sz="2800" dirty="0">
                <a:effectLst/>
                <a:latin typeface="Arial" panose="020B0604020202020204" pitchFamily="34" charset="0"/>
                <a:ea typeface="Aptos" panose="020B0004020202020204" pitchFamily="34" charset="0"/>
                <a:cs typeface="Arial" panose="020B0604020202020204" pitchFamily="34" charset="0"/>
              </a:rPr>
              <a:t>The integration of renewable energy into large-scale power grids brings with it significant challenges to resource management and dispatching. This research aims to address those challenges by developing knowledge in the realm of optimization and utilization of renewable energy resources. Resources must be distributed more efficiently, and security measures must be robust to ensure the continuous operation of the power grid. This approach uses nonlinear AC power flow equations in combination with machine learning models and numerical solution algorithms for optimization. Through the utilization of a parallelized Adam-based numerical solver, this research aims to overcome challenges of security and reserve-constrained AC Unit Commitment . This research tested several methods to go about solving energy optimization problems, utilizing both CPU and GPU methods. Single-Threading and Multi-Threading was used to test CPU optimization, and </a:t>
            </a:r>
            <a:r>
              <a:rPr lang="en-US" sz="2800" dirty="0" err="1">
                <a:effectLst/>
                <a:latin typeface="Arial" panose="020B0604020202020204" pitchFamily="34" charset="0"/>
                <a:ea typeface="Aptos" panose="020B0004020202020204" pitchFamily="34" charset="0"/>
                <a:cs typeface="Arial" panose="020B0604020202020204" pitchFamily="34" charset="0"/>
              </a:rPr>
              <a:t>CuArrays</a:t>
            </a:r>
            <a:r>
              <a:rPr lang="en-US" sz="2800" dirty="0">
                <a:effectLst/>
                <a:latin typeface="Arial" panose="020B0604020202020204" pitchFamily="34" charset="0"/>
                <a:ea typeface="Aptos" panose="020B0004020202020204" pitchFamily="34" charset="0"/>
                <a:cs typeface="Arial" panose="020B0604020202020204" pitchFamily="34" charset="0"/>
              </a:rPr>
              <a:t> and Kernels were used to test GPU optimization. This research found that utilizing the GPU provided significant advantages in speed, accessibility, and controllability. Compared to CPU optimization, GPU optimization allowed for exact control of what GPU resources are used in calculations, as well as a much greater capacity for parallel calculations</a:t>
            </a:r>
            <a:r>
              <a:rPr lang="en-US" sz="2800" dirty="0">
                <a:latin typeface="Arial" panose="020B0604020202020204" pitchFamily="34" charset="0"/>
                <a:ea typeface="Aptos" panose="020B0004020202020204" pitchFamily="34" charset="0"/>
                <a:cs typeface="Arial" panose="020B0604020202020204" pitchFamily="34" charset="0"/>
              </a:rPr>
              <a:t>.</a:t>
            </a:r>
            <a:endParaRPr lang="en-US" sz="2800" kern="100" dirty="0">
              <a:effectLst/>
              <a:latin typeface="Arial" panose="020B0604020202020204" pitchFamily="34" charset="0"/>
              <a:ea typeface="Aptos" panose="020B00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D38DFF47-C932-FB9E-374E-8F1096750504}"/>
              </a:ext>
            </a:extLst>
          </p:cNvPr>
          <p:cNvSpPr txBox="1"/>
          <p:nvPr/>
        </p:nvSpPr>
        <p:spPr>
          <a:xfrm>
            <a:off x="713521" y="14517179"/>
            <a:ext cx="10744498" cy="12655772"/>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Methods</a:t>
            </a:r>
          </a:p>
          <a:p>
            <a:pPr marL="0" marR="0">
              <a:lnSpc>
                <a:spcPct val="115000"/>
              </a:lnSpc>
              <a:spcBef>
                <a:spcPts val="0"/>
              </a:spcBef>
              <a:spcAft>
                <a:spcPts val="800"/>
              </a:spcAft>
            </a:pPr>
            <a:r>
              <a:rPr lang="en-US" sz="2800" b="1" kern="100" dirty="0">
                <a:effectLst/>
                <a:latin typeface="Arial" panose="020B0604020202020204" pitchFamily="34" charset="0"/>
                <a:ea typeface="Aptos" panose="020B0004020202020204" pitchFamily="34" charset="0"/>
                <a:cs typeface="Arial" panose="020B0604020202020204" pitchFamily="34" charset="0"/>
              </a:rPr>
              <a:t>CPU Single-Threading</a:t>
            </a:r>
            <a:endParaRPr lang="en-US" sz="2800" kern="100" dirty="0">
              <a:effectLst/>
              <a:latin typeface="Arial" panose="020B0604020202020204" pitchFamily="34" charset="0"/>
              <a:ea typeface="Aptos" panose="020B0004020202020204" pitchFamily="34" charset="0"/>
              <a:cs typeface="Arial" panose="020B0604020202020204" pitchFamily="34" charset="0"/>
            </a:endParaRPr>
          </a:p>
          <a:p>
            <a:pPr marL="0" marR="0">
              <a:lnSpc>
                <a:spcPct val="115000"/>
              </a:lnSpc>
              <a:spcBef>
                <a:spcPts val="0"/>
              </a:spcBef>
              <a:spcAft>
                <a:spcPts val="800"/>
              </a:spcAft>
            </a:pPr>
            <a:r>
              <a:rPr lang="en-US" sz="2800" b="1" kern="100" dirty="0">
                <a:effectLst/>
                <a:latin typeface="Arial" panose="020B0604020202020204" pitchFamily="34" charset="0"/>
                <a:ea typeface="Aptos" panose="020B0004020202020204" pitchFamily="34" charset="0"/>
                <a:cs typeface="Arial" panose="020B0604020202020204" pitchFamily="34" charset="0"/>
              </a:rPr>
              <a:t>	</a:t>
            </a:r>
            <a:r>
              <a:rPr lang="en-US" sz="2800" kern="100" dirty="0" err="1">
                <a:effectLst/>
                <a:latin typeface="Arial" panose="020B0604020202020204" pitchFamily="34" charset="0"/>
                <a:ea typeface="Aptos" panose="020B0004020202020204" pitchFamily="34" charset="0"/>
                <a:cs typeface="Arial" panose="020B0604020202020204" pitchFamily="34" charset="0"/>
              </a:rPr>
              <a:t>QuasiGrad</a:t>
            </a:r>
            <a:r>
              <a:rPr lang="en-US" sz="2800" kern="100" dirty="0">
                <a:effectLst/>
                <a:latin typeface="Arial" panose="020B0604020202020204" pitchFamily="34" charset="0"/>
                <a:ea typeface="Aptos" panose="020B0004020202020204" pitchFamily="34" charset="0"/>
                <a:cs typeface="Arial" panose="020B0604020202020204" pitchFamily="34" charset="0"/>
              </a:rPr>
              <a:t> was operated on the CPU in a single-threading configuration. This configuration used only serial calculations. This method proved to be slow and inefficient.</a:t>
            </a:r>
          </a:p>
          <a:p>
            <a:pPr marL="0" marR="0">
              <a:lnSpc>
                <a:spcPct val="115000"/>
              </a:lnSpc>
              <a:spcBef>
                <a:spcPts val="0"/>
              </a:spcBef>
              <a:spcAft>
                <a:spcPts val="800"/>
              </a:spcAft>
            </a:pPr>
            <a:r>
              <a:rPr lang="en-US" sz="2800" b="1" kern="100" dirty="0">
                <a:effectLst/>
                <a:latin typeface="Arial" panose="020B0604020202020204" pitchFamily="34" charset="0"/>
                <a:ea typeface="Aptos" panose="020B0004020202020204" pitchFamily="34" charset="0"/>
                <a:cs typeface="Arial" panose="020B0604020202020204" pitchFamily="34" charset="0"/>
              </a:rPr>
              <a:t>CPU Multi-Threading</a:t>
            </a:r>
            <a:endParaRPr lang="en-US" sz="2800" kern="100" dirty="0">
              <a:effectLst/>
              <a:latin typeface="Arial" panose="020B0604020202020204" pitchFamily="34" charset="0"/>
              <a:ea typeface="Aptos" panose="020B0004020202020204" pitchFamily="34" charset="0"/>
              <a:cs typeface="Arial" panose="020B0604020202020204" pitchFamily="34" charset="0"/>
            </a:endParaRPr>
          </a:p>
          <a:p>
            <a:pPr marL="0" marR="0">
              <a:lnSpc>
                <a:spcPct val="115000"/>
              </a:lnSpc>
              <a:spcBef>
                <a:spcPts val="0"/>
              </a:spcBef>
              <a:spcAft>
                <a:spcPts val="800"/>
              </a:spcAft>
            </a:pPr>
            <a:r>
              <a:rPr lang="en-US" sz="2800" b="1" kern="100" dirty="0">
                <a:effectLst/>
                <a:latin typeface="Arial" panose="020B0604020202020204" pitchFamily="34" charset="0"/>
                <a:ea typeface="Aptos" panose="020B0004020202020204" pitchFamily="34" charset="0"/>
                <a:cs typeface="Arial" panose="020B0604020202020204" pitchFamily="34" charset="0"/>
              </a:rPr>
              <a:t>	</a:t>
            </a:r>
            <a:r>
              <a:rPr lang="en-US" sz="2800" kern="100" dirty="0">
                <a:effectLst/>
                <a:latin typeface="Arial" panose="020B0604020202020204" pitchFamily="34" charset="0"/>
                <a:ea typeface="Aptos" panose="020B0004020202020204" pitchFamily="34" charset="0"/>
                <a:cs typeface="Arial" panose="020B0604020202020204" pitchFamily="34" charset="0"/>
              </a:rPr>
              <a:t>CPU multi-threading uses many threads of the CPU at one time. This method is limited by the machine that the code is being run on, as the power and number of threads in a CPU varies. This method allows the optimization to run on any machine and utilize the resources available effectively. Multi-threading provided significant improvements to speed and effectiveness of optimization. </a:t>
            </a:r>
          </a:p>
          <a:p>
            <a:pPr marL="0" marR="0">
              <a:lnSpc>
                <a:spcPct val="115000"/>
              </a:lnSpc>
              <a:spcBef>
                <a:spcPts val="0"/>
              </a:spcBef>
              <a:spcAft>
                <a:spcPts val="800"/>
              </a:spcAft>
            </a:pPr>
            <a:r>
              <a:rPr lang="en-US" sz="2800" b="1" kern="100" dirty="0">
                <a:effectLst/>
                <a:latin typeface="Arial" panose="020B0604020202020204" pitchFamily="34" charset="0"/>
                <a:ea typeface="Aptos" panose="020B0004020202020204" pitchFamily="34" charset="0"/>
                <a:cs typeface="Arial" panose="020B0604020202020204" pitchFamily="34" charset="0"/>
              </a:rPr>
              <a:t>GPU</a:t>
            </a:r>
            <a:endParaRPr lang="en-US" sz="2800" kern="100" dirty="0">
              <a:effectLst/>
              <a:latin typeface="Arial" panose="020B0604020202020204" pitchFamily="34" charset="0"/>
              <a:ea typeface="Aptos" panose="020B0004020202020204" pitchFamily="34" charset="0"/>
              <a:cs typeface="Arial" panose="020B0604020202020204" pitchFamily="34" charset="0"/>
            </a:endParaRPr>
          </a:p>
          <a:p>
            <a:pPr marL="0" marR="0">
              <a:lnSpc>
                <a:spcPct val="115000"/>
              </a:lnSpc>
              <a:spcBef>
                <a:spcPts val="0"/>
              </a:spcBef>
              <a:spcAft>
                <a:spcPts val="800"/>
              </a:spcAft>
            </a:pPr>
            <a:r>
              <a:rPr lang="en-US" sz="2800" b="1" kern="100" dirty="0">
                <a:effectLst/>
                <a:latin typeface="Arial" panose="020B0604020202020204" pitchFamily="34" charset="0"/>
                <a:ea typeface="Aptos" panose="020B0004020202020204" pitchFamily="34" charset="0"/>
                <a:cs typeface="Arial" panose="020B0604020202020204" pitchFamily="34" charset="0"/>
              </a:rPr>
              <a:t>	</a:t>
            </a:r>
            <a:r>
              <a:rPr lang="en-US" sz="2800" kern="100" dirty="0">
                <a:effectLst/>
                <a:latin typeface="Arial" panose="020B0604020202020204" pitchFamily="34" charset="0"/>
                <a:ea typeface="Aptos" panose="020B0004020202020204" pitchFamily="34" charset="0"/>
                <a:cs typeface="Arial" panose="020B0604020202020204" pitchFamily="34" charset="0"/>
              </a:rPr>
              <a:t>Operating on the GPU provides even further speed and efficiency increases, as well as greater control over resource allocation. GPUs contain multitudes more threads than CPUs, allowing for a greater capacity for parallelization. GPU power also varies by machine. To get the most out of every machine, we run a function that pulls the necessary device information, including number of threads, and use that information to automatically allocate resources appropriately. This method gave significantly improved efficiency to optimization. </a:t>
            </a:r>
          </a:p>
          <a:p>
            <a:endParaRPr lang="en-US" sz="2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F1A1FB4-EBEE-E998-6191-9864DB84300B}"/>
              </a:ext>
            </a:extLst>
          </p:cNvPr>
          <p:cNvSpPr txBox="1"/>
          <p:nvPr/>
        </p:nvSpPr>
        <p:spPr>
          <a:xfrm>
            <a:off x="12487661" y="3855050"/>
            <a:ext cx="12031157" cy="17081599"/>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Results</a:t>
            </a:r>
          </a:p>
          <a:p>
            <a:r>
              <a:rPr lang="en-US" sz="2800" dirty="0">
                <a:latin typeface="Arial" panose="020B0604020202020204" pitchFamily="34" charset="0"/>
                <a:cs typeface="Arial" panose="020B0604020202020204" pitchFamily="34" charset="0"/>
              </a:rPr>
              <a:t>	Through many tests, we found that operating </a:t>
            </a:r>
            <a:r>
              <a:rPr lang="en-US" sz="2800" dirty="0" err="1">
                <a:latin typeface="Arial" panose="020B0604020202020204" pitchFamily="34" charset="0"/>
                <a:cs typeface="Arial" panose="020B0604020202020204" pitchFamily="34" charset="0"/>
              </a:rPr>
              <a:t>QuasiGrad</a:t>
            </a:r>
            <a:r>
              <a:rPr lang="en-US" sz="2800" dirty="0">
                <a:latin typeface="Arial" panose="020B0604020202020204" pitchFamily="34" charset="0"/>
                <a:cs typeface="Arial" panose="020B0604020202020204" pitchFamily="34" charset="0"/>
              </a:rPr>
              <a:t> on the GPU would provide the most benefits to speed, efficiency, and control. To test timing, we used large matrix-vector and matrix-matrix products for CPU single-threading, CPU multi-threading, and GPU operation. Shown below are the timings for each method, the first number being a single-run time and the second number being a 1000-run averaged time.</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CPU Single-Threading</a:t>
            </a:r>
          </a:p>
          <a:p>
            <a:r>
              <a:rPr lang="en-US" sz="2800" dirty="0">
                <a:latin typeface="Arial" panose="020B0604020202020204" pitchFamily="34" charset="0"/>
                <a:cs typeface="Arial" panose="020B0604020202020204" pitchFamily="34" charset="0"/>
              </a:rPr>
              <a:t>	</a:t>
            </a: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CPU Multi-Threading</a:t>
            </a: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a:t>
            </a:r>
          </a:p>
          <a:p>
            <a:endParaRPr lang="en-US" sz="28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07294850-4198-BA18-85D7-E182E735D4FC}"/>
              </a:ext>
            </a:extLst>
          </p:cNvPr>
          <p:cNvSpPr txBox="1"/>
          <p:nvPr/>
        </p:nvSpPr>
        <p:spPr>
          <a:xfrm>
            <a:off x="25637064" y="3839250"/>
            <a:ext cx="11751736" cy="8463855"/>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Conclusions</a:t>
            </a:r>
          </a:p>
          <a:p>
            <a:r>
              <a:rPr lang="en-US" sz="2800" kern="100" dirty="0">
                <a:effectLst/>
                <a:latin typeface="Arial" panose="020B0604020202020204" pitchFamily="34" charset="0"/>
                <a:ea typeface="Aptos" panose="020B0004020202020204" pitchFamily="34" charset="0"/>
                <a:cs typeface="Arial" panose="020B0604020202020204" pitchFamily="34" charset="0"/>
              </a:rPr>
              <a:t>Operating on the GPU resulted in the greatest speed for the tests and had lower total allocation size that CPU single-threading, meaning it had to commit less information to memory. Thus, we concluded that converting </a:t>
            </a:r>
            <a:r>
              <a:rPr lang="en-US" sz="2800" kern="100" dirty="0" err="1">
                <a:effectLst/>
                <a:latin typeface="Arial" panose="020B0604020202020204" pitchFamily="34" charset="0"/>
                <a:ea typeface="Aptos" panose="020B0004020202020204" pitchFamily="34" charset="0"/>
                <a:cs typeface="Arial" panose="020B0604020202020204" pitchFamily="34" charset="0"/>
              </a:rPr>
              <a:t>QuasiGrad</a:t>
            </a:r>
            <a:r>
              <a:rPr lang="en-US" sz="2800" kern="100" dirty="0">
                <a:effectLst/>
                <a:latin typeface="Arial" panose="020B0604020202020204" pitchFamily="34" charset="0"/>
                <a:ea typeface="Aptos" panose="020B0004020202020204" pitchFamily="34" charset="0"/>
                <a:cs typeface="Arial" panose="020B0604020202020204" pitchFamily="34" charset="0"/>
              </a:rPr>
              <a:t> to operate on the GPU instead of the CPU would be beneficial. This would require transitioning all grid data to the GPU, then running calculations on the GPU rather than the CPU, then broadcasting back to the CPU to print results. This communication between hardware does slow the optimization process down, but the increased speed of calculations is significant enough for this to still be more effective. Further work on this research includes converting as much of </a:t>
            </a:r>
            <a:r>
              <a:rPr lang="en-US" sz="2800" kern="100" dirty="0" err="1">
                <a:effectLst/>
                <a:latin typeface="Arial" panose="020B0604020202020204" pitchFamily="34" charset="0"/>
                <a:ea typeface="Aptos" panose="020B0004020202020204" pitchFamily="34" charset="0"/>
                <a:cs typeface="Arial" panose="020B0604020202020204" pitchFamily="34" charset="0"/>
              </a:rPr>
              <a:t>QuasiGrad</a:t>
            </a:r>
            <a:r>
              <a:rPr lang="en-US" sz="2800" kern="100" dirty="0">
                <a:effectLst/>
                <a:latin typeface="Arial" panose="020B0604020202020204" pitchFamily="34" charset="0"/>
                <a:ea typeface="Aptos" panose="020B0004020202020204" pitchFamily="34" charset="0"/>
                <a:cs typeface="Arial" panose="020B0604020202020204" pitchFamily="34" charset="0"/>
              </a:rPr>
              <a:t> to operate on the GPU as possible, as well as testing this updated code with various simulated power grid conditions.  Additionally, eliminating as much memory allocation and communication broadcasting as possible will further increase efficiency. </a:t>
            </a:r>
          </a:p>
          <a:p>
            <a:endParaRPr lang="en-US" sz="2800" kern="100" dirty="0">
              <a:latin typeface="Arial" panose="020B0604020202020204" pitchFamily="34" charset="0"/>
              <a:ea typeface="Aptos" panose="020B0004020202020204" pitchFamily="34" charset="0"/>
              <a:cs typeface="Arial" panose="020B0604020202020204" pitchFamily="34" charset="0"/>
            </a:endParaRPr>
          </a:p>
          <a:p>
            <a:r>
              <a:rPr lang="en-US" sz="2800" kern="100" dirty="0">
                <a:effectLst/>
                <a:latin typeface="Arial" panose="020B0604020202020204" pitchFamily="34" charset="0"/>
                <a:ea typeface="Aptos" panose="020B0004020202020204" pitchFamily="34" charset="0"/>
                <a:cs typeface="Arial" panose="020B0604020202020204" pitchFamily="34" charset="0"/>
              </a:rPr>
              <a:t>GPU</a:t>
            </a:r>
          </a:p>
          <a:p>
            <a:endParaRPr lang="en-US" sz="2800" kern="100" dirty="0">
              <a:effectLst/>
              <a:latin typeface="Arial" panose="020B0604020202020204" pitchFamily="34" charset="0"/>
              <a:ea typeface="Aptos" panose="020B00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3B840F38-9E6C-23F6-B1FD-D775004C08FD}"/>
              </a:ext>
            </a:extLst>
          </p:cNvPr>
          <p:cNvSpPr txBox="1"/>
          <p:nvPr/>
        </p:nvSpPr>
        <p:spPr>
          <a:xfrm>
            <a:off x="25637064" y="20598351"/>
            <a:ext cx="11751735" cy="6494085"/>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Acknowledgements</a:t>
            </a:r>
          </a:p>
          <a:p>
            <a:endParaRPr lang="en-US" sz="2800" b="1" dirty="0">
              <a:latin typeface="Arial" panose="020B0604020202020204" pitchFamily="34" charset="0"/>
              <a:cs typeface="Arial" panose="020B0604020202020204" pitchFamily="34" charset="0"/>
            </a:endParaRPr>
          </a:p>
          <a:p>
            <a:pPr marL="0" indent="0">
              <a:buNone/>
            </a:pPr>
            <a:r>
              <a:rPr lang="en-US" sz="2800" dirty="0">
                <a:latin typeface="Arial" panose="020B0604020202020204" pitchFamily="34" charset="0"/>
                <a:cs typeface="Arial" panose="020B0604020202020204" pitchFamily="34" charset="0"/>
              </a:rPr>
              <a:t>Samuel Chevalier, Department of Electrical and Computer Engineering</a:t>
            </a:r>
          </a:p>
          <a:p>
            <a:pPr marL="0" indent="0">
              <a:buNone/>
            </a:pPr>
            <a:endParaRPr lang="en-US" sz="2800" dirty="0">
              <a:latin typeface="Arial" panose="020B0604020202020204" pitchFamily="34" charset="0"/>
              <a:cs typeface="Arial" panose="020B0604020202020204" pitchFamily="34" charset="0"/>
            </a:endParaRPr>
          </a:p>
          <a:p>
            <a:pPr marL="0" indent="0">
              <a:buNone/>
            </a:pPr>
            <a:r>
              <a:rPr lang="en-US" sz="2800" dirty="0">
                <a:latin typeface="Arial" panose="020B0604020202020204" pitchFamily="34" charset="0"/>
                <a:cs typeface="Arial" panose="020B0604020202020204" pitchFamily="34" charset="0"/>
              </a:rPr>
              <a:t>Drs. Luis Garcia, Donna Rizzo, and Mandar </a:t>
            </a:r>
            <a:r>
              <a:rPr lang="en-US" sz="2800" dirty="0" err="1">
                <a:latin typeface="Arial" panose="020B0604020202020204" pitchFamily="34" charset="0"/>
                <a:cs typeface="Arial" panose="020B0604020202020204" pitchFamily="34" charset="0"/>
              </a:rPr>
              <a:t>Dewoolkar</a:t>
            </a:r>
            <a:endParaRPr lang="en-US" sz="2800" dirty="0">
              <a:latin typeface="Arial" panose="020B0604020202020204" pitchFamily="34" charset="0"/>
              <a:cs typeface="Arial" panose="020B0604020202020204" pitchFamily="34" charset="0"/>
            </a:endParaRPr>
          </a:p>
          <a:p>
            <a:pPr marL="0" indent="0">
              <a:buNone/>
            </a:pPr>
            <a:endParaRPr lang="en-US" sz="2800" dirty="0">
              <a:latin typeface="Arial" panose="020B0604020202020204" pitchFamily="34" charset="0"/>
              <a:cs typeface="Arial" panose="020B0604020202020204" pitchFamily="34" charset="0"/>
            </a:endParaRPr>
          </a:p>
          <a:p>
            <a:pPr marL="0" indent="0">
              <a:buNone/>
            </a:pPr>
            <a:r>
              <a:rPr lang="en-US" sz="2800" dirty="0">
                <a:latin typeface="Arial" panose="020B0604020202020204" pitchFamily="34" charset="0"/>
                <a:cs typeface="Arial" panose="020B0604020202020204" pitchFamily="34" charset="0"/>
              </a:rPr>
              <a:t>Graduate Students Ryan van der Heijden, Joy </a:t>
            </a:r>
            <a:r>
              <a:rPr lang="en-US" sz="2800" dirty="0" err="1">
                <a:latin typeface="Arial" panose="020B0604020202020204" pitchFamily="34" charset="0"/>
                <a:cs typeface="Arial" panose="020B0604020202020204" pitchFamily="34" charset="0"/>
              </a:rPr>
              <a:t>Onuh</a:t>
            </a:r>
            <a:r>
              <a:rPr lang="en-US" sz="2800" dirty="0">
                <a:latin typeface="Arial" panose="020B0604020202020204" pitchFamily="34" charset="0"/>
                <a:cs typeface="Arial" panose="020B0604020202020204" pitchFamily="34" charset="0"/>
              </a:rPr>
              <a:t>, and </a:t>
            </a:r>
            <a:r>
              <a:rPr lang="en-US" sz="2800" dirty="0" err="1">
                <a:latin typeface="Arial" panose="020B0604020202020204" pitchFamily="34" charset="0"/>
                <a:cs typeface="Arial" panose="020B0604020202020204" pitchFamily="34" charset="0"/>
              </a:rPr>
              <a:t>Shaurya</a:t>
            </a:r>
            <a:r>
              <a:rPr lang="en-US" sz="2800" dirty="0">
                <a:latin typeface="Arial" panose="020B0604020202020204" pitchFamily="34" charset="0"/>
                <a:cs typeface="Arial" panose="020B0604020202020204" pitchFamily="34" charset="0"/>
              </a:rPr>
              <a:t> Swami</a:t>
            </a:r>
          </a:p>
          <a:p>
            <a:pPr marL="0" indent="0">
              <a:buNone/>
            </a:pPr>
            <a:endParaRPr lang="en-US" sz="2800" dirty="0">
              <a:latin typeface="Arial" panose="020B0604020202020204" pitchFamily="34" charset="0"/>
              <a:cs typeface="Arial" panose="020B0604020202020204" pitchFamily="34" charset="0"/>
            </a:endParaRPr>
          </a:p>
          <a:p>
            <a:pPr marL="0" indent="0">
              <a:buNone/>
            </a:pPr>
            <a:r>
              <a:rPr lang="en-US" sz="2800" dirty="0">
                <a:latin typeface="Arial" panose="020B0604020202020204" pitchFamily="34" charset="0"/>
                <a:cs typeface="Arial" panose="020B0604020202020204" pitchFamily="34" charset="0"/>
              </a:rPr>
              <a:t>The Richard Barrett Foundation</a:t>
            </a:r>
          </a:p>
          <a:p>
            <a:pPr marL="0" indent="0">
              <a:buNone/>
            </a:pPr>
            <a:endParaRPr lang="en-US" sz="2800" dirty="0">
              <a:latin typeface="Arial" panose="020B0604020202020204" pitchFamily="34" charset="0"/>
              <a:cs typeface="Arial" panose="020B0604020202020204" pitchFamily="34" charset="0"/>
            </a:endParaRPr>
          </a:p>
          <a:p>
            <a:pPr marL="0" indent="0">
              <a:buNone/>
            </a:pPr>
            <a:r>
              <a:rPr lang="en-US" sz="2800" dirty="0">
                <a:latin typeface="Arial" panose="020B0604020202020204" pitchFamily="34" charset="0"/>
                <a:cs typeface="Arial" panose="020B0604020202020204" pitchFamily="34" charset="0"/>
              </a:rPr>
              <a:t>The University of Vermont College of Engineering, Mathematics, and Sciences</a:t>
            </a:r>
          </a:p>
          <a:p>
            <a:endParaRPr lang="en-US" sz="2800" dirty="0">
              <a:latin typeface="Arial" panose="020B0604020202020204" pitchFamily="34" charset="0"/>
              <a:cs typeface="Arial" panose="020B0604020202020204" pitchFamily="34" charset="0"/>
            </a:endParaRPr>
          </a:p>
        </p:txBody>
      </p:sp>
      <p:pic>
        <p:nvPicPr>
          <p:cNvPr id="24" name="Picture 23" descr="A black background with white text&#10;&#10;Description automatically generated">
            <a:extLst>
              <a:ext uri="{FF2B5EF4-FFF2-40B4-BE49-F238E27FC236}">
                <a16:creationId xmlns:a16="http://schemas.microsoft.com/office/drawing/2014/main" id="{9D8CDC27-7457-3AC8-BC48-73C7ED3DC50B}"/>
              </a:ext>
            </a:extLst>
          </p:cNvPr>
          <p:cNvPicPr>
            <a:picLocks noChangeAspect="1"/>
          </p:cNvPicPr>
          <p:nvPr/>
        </p:nvPicPr>
        <p:blipFill>
          <a:blip r:embed="rId4"/>
          <a:stretch>
            <a:fillRect/>
          </a:stretch>
        </p:blipFill>
        <p:spPr>
          <a:xfrm>
            <a:off x="12539969" y="8040749"/>
            <a:ext cx="9527702" cy="1688338"/>
          </a:xfrm>
          <a:prstGeom prst="rect">
            <a:avLst/>
          </a:prstGeom>
        </p:spPr>
      </p:pic>
      <p:pic>
        <p:nvPicPr>
          <p:cNvPr id="25" name="Picture 24" descr="A black background with white text&#10;&#10;Description automatically generated">
            <a:extLst>
              <a:ext uri="{FF2B5EF4-FFF2-40B4-BE49-F238E27FC236}">
                <a16:creationId xmlns:a16="http://schemas.microsoft.com/office/drawing/2014/main" id="{5C333441-1AF0-3D9F-9356-E5555C99AB8F}"/>
              </a:ext>
            </a:extLst>
          </p:cNvPr>
          <p:cNvPicPr>
            <a:picLocks noChangeAspect="1"/>
          </p:cNvPicPr>
          <p:nvPr/>
        </p:nvPicPr>
        <p:blipFill>
          <a:blip r:embed="rId5"/>
          <a:stretch>
            <a:fillRect/>
          </a:stretch>
        </p:blipFill>
        <p:spPr>
          <a:xfrm>
            <a:off x="12504417" y="17534412"/>
            <a:ext cx="9437468" cy="1821905"/>
          </a:xfrm>
          <a:prstGeom prst="rect">
            <a:avLst/>
          </a:prstGeom>
        </p:spPr>
      </p:pic>
      <p:pic>
        <p:nvPicPr>
          <p:cNvPr id="40" name="Content Placeholder 12" descr="A graph with different colored lines&#10;&#10;Description automatically generated">
            <a:extLst>
              <a:ext uri="{FF2B5EF4-FFF2-40B4-BE49-F238E27FC236}">
                <a16:creationId xmlns:a16="http://schemas.microsoft.com/office/drawing/2014/main" id="{AEA41298-3965-59BB-01A7-DD89DE9E9C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31323" y="9968731"/>
            <a:ext cx="11987495" cy="5983639"/>
          </a:xfrm>
          <a:prstGeom prst="rect">
            <a:avLst/>
          </a:prstGeom>
        </p:spPr>
      </p:pic>
      <p:sp>
        <p:nvSpPr>
          <p:cNvPr id="41" name="Rectangle 40">
            <a:extLst>
              <a:ext uri="{FF2B5EF4-FFF2-40B4-BE49-F238E27FC236}">
                <a16:creationId xmlns:a16="http://schemas.microsoft.com/office/drawing/2014/main" id="{8B3E381B-0F6E-855B-CDB8-BC9E48C61BED}"/>
              </a:ext>
            </a:extLst>
          </p:cNvPr>
          <p:cNvSpPr/>
          <p:nvPr/>
        </p:nvSpPr>
        <p:spPr>
          <a:xfrm>
            <a:off x="13025419" y="10207412"/>
            <a:ext cx="723569" cy="5025224"/>
          </a:xfrm>
          <a:prstGeom prst="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04FCF9CB-437F-EFC3-E694-3492650407A4}"/>
              </a:ext>
            </a:extLst>
          </p:cNvPr>
          <p:cNvSpPr txBox="1"/>
          <p:nvPr/>
        </p:nvSpPr>
        <p:spPr>
          <a:xfrm>
            <a:off x="13128786" y="10319134"/>
            <a:ext cx="799739" cy="369332"/>
          </a:xfrm>
          <a:prstGeom prst="rect">
            <a:avLst/>
          </a:prstGeom>
          <a:noFill/>
        </p:spPr>
        <p:txBody>
          <a:bodyPr wrap="square" rtlCol="0">
            <a:spAutoFit/>
          </a:bodyPr>
          <a:lstStyle/>
          <a:p>
            <a:r>
              <a:rPr lang="en-US" b="1" dirty="0"/>
              <a:t>+10</a:t>
            </a:r>
          </a:p>
        </p:txBody>
      </p:sp>
      <p:sp>
        <p:nvSpPr>
          <p:cNvPr id="43" name="TextBox 42">
            <a:extLst>
              <a:ext uri="{FF2B5EF4-FFF2-40B4-BE49-F238E27FC236}">
                <a16:creationId xmlns:a16="http://schemas.microsoft.com/office/drawing/2014/main" id="{8487E4B0-C192-4BCA-D79E-6C2FB82FCA51}"/>
              </a:ext>
            </a:extLst>
          </p:cNvPr>
          <p:cNvSpPr txBox="1"/>
          <p:nvPr/>
        </p:nvSpPr>
        <p:spPr>
          <a:xfrm>
            <a:off x="13590130" y="10226801"/>
            <a:ext cx="317716" cy="276999"/>
          </a:xfrm>
          <a:prstGeom prst="rect">
            <a:avLst/>
          </a:prstGeom>
          <a:noFill/>
        </p:spPr>
        <p:txBody>
          <a:bodyPr wrap="square" rtlCol="0">
            <a:spAutoFit/>
          </a:bodyPr>
          <a:lstStyle/>
          <a:p>
            <a:r>
              <a:rPr lang="en-US" sz="1200" b="1" dirty="0"/>
              <a:t>7</a:t>
            </a:r>
          </a:p>
        </p:txBody>
      </p:sp>
      <p:sp>
        <p:nvSpPr>
          <p:cNvPr id="44" name="TextBox 43">
            <a:extLst>
              <a:ext uri="{FF2B5EF4-FFF2-40B4-BE49-F238E27FC236}">
                <a16:creationId xmlns:a16="http://schemas.microsoft.com/office/drawing/2014/main" id="{8D80B83C-29C3-CA94-E485-7C9BEE1A836D}"/>
              </a:ext>
            </a:extLst>
          </p:cNvPr>
          <p:cNvSpPr txBox="1"/>
          <p:nvPr/>
        </p:nvSpPr>
        <p:spPr>
          <a:xfrm>
            <a:off x="13128786" y="11203054"/>
            <a:ext cx="799739" cy="369332"/>
          </a:xfrm>
          <a:prstGeom prst="rect">
            <a:avLst/>
          </a:prstGeom>
          <a:noFill/>
        </p:spPr>
        <p:txBody>
          <a:bodyPr wrap="square" rtlCol="0">
            <a:spAutoFit/>
          </a:bodyPr>
          <a:lstStyle/>
          <a:p>
            <a:r>
              <a:rPr lang="en-US" b="1" dirty="0"/>
              <a:t>+10</a:t>
            </a:r>
          </a:p>
        </p:txBody>
      </p:sp>
      <p:sp>
        <p:nvSpPr>
          <p:cNvPr id="45" name="TextBox 44">
            <a:extLst>
              <a:ext uri="{FF2B5EF4-FFF2-40B4-BE49-F238E27FC236}">
                <a16:creationId xmlns:a16="http://schemas.microsoft.com/office/drawing/2014/main" id="{CCD5D2C6-1F88-DACC-2917-76032B155339}"/>
              </a:ext>
            </a:extLst>
          </p:cNvPr>
          <p:cNvSpPr txBox="1"/>
          <p:nvPr/>
        </p:nvSpPr>
        <p:spPr>
          <a:xfrm>
            <a:off x="13590130" y="11110721"/>
            <a:ext cx="317716" cy="276999"/>
          </a:xfrm>
          <a:prstGeom prst="rect">
            <a:avLst/>
          </a:prstGeom>
          <a:noFill/>
        </p:spPr>
        <p:txBody>
          <a:bodyPr wrap="square" rtlCol="0">
            <a:spAutoFit/>
          </a:bodyPr>
          <a:lstStyle/>
          <a:p>
            <a:r>
              <a:rPr lang="en-US" sz="1200" b="1" dirty="0"/>
              <a:t>5</a:t>
            </a:r>
          </a:p>
        </p:txBody>
      </p:sp>
      <p:sp>
        <p:nvSpPr>
          <p:cNvPr id="46" name="TextBox 45">
            <a:extLst>
              <a:ext uri="{FF2B5EF4-FFF2-40B4-BE49-F238E27FC236}">
                <a16:creationId xmlns:a16="http://schemas.microsoft.com/office/drawing/2014/main" id="{235F067B-AEBE-8947-0CF8-69C26359F3D5}"/>
              </a:ext>
            </a:extLst>
          </p:cNvPr>
          <p:cNvSpPr txBox="1"/>
          <p:nvPr/>
        </p:nvSpPr>
        <p:spPr>
          <a:xfrm>
            <a:off x="13200348" y="12960551"/>
            <a:ext cx="657645" cy="369332"/>
          </a:xfrm>
          <a:prstGeom prst="rect">
            <a:avLst/>
          </a:prstGeom>
          <a:noFill/>
        </p:spPr>
        <p:txBody>
          <a:bodyPr wrap="square" rtlCol="0">
            <a:spAutoFit/>
          </a:bodyPr>
          <a:lstStyle/>
          <a:p>
            <a:r>
              <a:rPr lang="en-US" b="1" dirty="0"/>
              <a:t>-10</a:t>
            </a:r>
          </a:p>
        </p:txBody>
      </p:sp>
      <p:sp>
        <p:nvSpPr>
          <p:cNvPr id="47" name="TextBox 46">
            <a:extLst>
              <a:ext uri="{FF2B5EF4-FFF2-40B4-BE49-F238E27FC236}">
                <a16:creationId xmlns:a16="http://schemas.microsoft.com/office/drawing/2014/main" id="{D118E8E5-835A-F341-D860-DA791DD85723}"/>
              </a:ext>
            </a:extLst>
          </p:cNvPr>
          <p:cNvSpPr txBox="1"/>
          <p:nvPr/>
        </p:nvSpPr>
        <p:spPr>
          <a:xfrm>
            <a:off x="13590130" y="12868218"/>
            <a:ext cx="317716" cy="276999"/>
          </a:xfrm>
          <a:prstGeom prst="rect">
            <a:avLst/>
          </a:prstGeom>
          <a:noFill/>
        </p:spPr>
        <p:txBody>
          <a:bodyPr wrap="square" rtlCol="0">
            <a:spAutoFit/>
          </a:bodyPr>
          <a:lstStyle/>
          <a:p>
            <a:r>
              <a:rPr lang="en-US" sz="1200" b="1" dirty="0"/>
              <a:t>5</a:t>
            </a:r>
          </a:p>
        </p:txBody>
      </p:sp>
      <p:sp>
        <p:nvSpPr>
          <p:cNvPr id="48" name="TextBox 47">
            <a:extLst>
              <a:ext uri="{FF2B5EF4-FFF2-40B4-BE49-F238E27FC236}">
                <a16:creationId xmlns:a16="http://schemas.microsoft.com/office/drawing/2014/main" id="{B81487C2-4FF7-39BD-C115-E710ED9DB045}"/>
              </a:ext>
            </a:extLst>
          </p:cNvPr>
          <p:cNvSpPr txBox="1"/>
          <p:nvPr/>
        </p:nvSpPr>
        <p:spPr>
          <a:xfrm>
            <a:off x="13216421" y="13837036"/>
            <a:ext cx="657644" cy="369332"/>
          </a:xfrm>
          <a:prstGeom prst="rect">
            <a:avLst/>
          </a:prstGeom>
          <a:noFill/>
        </p:spPr>
        <p:txBody>
          <a:bodyPr wrap="square" rtlCol="0">
            <a:spAutoFit/>
          </a:bodyPr>
          <a:lstStyle/>
          <a:p>
            <a:r>
              <a:rPr lang="en-US" b="1" dirty="0"/>
              <a:t>-10</a:t>
            </a:r>
          </a:p>
        </p:txBody>
      </p:sp>
      <p:sp>
        <p:nvSpPr>
          <p:cNvPr id="49" name="TextBox 48">
            <a:extLst>
              <a:ext uri="{FF2B5EF4-FFF2-40B4-BE49-F238E27FC236}">
                <a16:creationId xmlns:a16="http://schemas.microsoft.com/office/drawing/2014/main" id="{D1B37EC5-2A38-A493-E7FA-4254CD84374D}"/>
              </a:ext>
            </a:extLst>
          </p:cNvPr>
          <p:cNvSpPr txBox="1"/>
          <p:nvPr/>
        </p:nvSpPr>
        <p:spPr>
          <a:xfrm>
            <a:off x="13606201" y="13744703"/>
            <a:ext cx="317716" cy="276999"/>
          </a:xfrm>
          <a:prstGeom prst="rect">
            <a:avLst/>
          </a:prstGeom>
          <a:noFill/>
        </p:spPr>
        <p:txBody>
          <a:bodyPr wrap="square" rtlCol="0">
            <a:spAutoFit/>
          </a:bodyPr>
          <a:lstStyle/>
          <a:p>
            <a:r>
              <a:rPr lang="en-US" sz="1200" b="1" dirty="0"/>
              <a:t>7</a:t>
            </a:r>
          </a:p>
        </p:txBody>
      </p:sp>
      <p:sp>
        <p:nvSpPr>
          <p:cNvPr id="50" name="TextBox 49">
            <a:extLst>
              <a:ext uri="{FF2B5EF4-FFF2-40B4-BE49-F238E27FC236}">
                <a16:creationId xmlns:a16="http://schemas.microsoft.com/office/drawing/2014/main" id="{674F9261-312E-4F80-28BF-F556EAE74355}"/>
              </a:ext>
            </a:extLst>
          </p:cNvPr>
          <p:cNvSpPr txBox="1"/>
          <p:nvPr/>
        </p:nvSpPr>
        <p:spPr>
          <a:xfrm>
            <a:off x="13216422" y="14715067"/>
            <a:ext cx="649608" cy="369332"/>
          </a:xfrm>
          <a:prstGeom prst="rect">
            <a:avLst/>
          </a:prstGeom>
          <a:noFill/>
        </p:spPr>
        <p:txBody>
          <a:bodyPr wrap="square" rtlCol="0">
            <a:spAutoFit/>
          </a:bodyPr>
          <a:lstStyle/>
          <a:p>
            <a:r>
              <a:rPr lang="en-US" b="1" dirty="0"/>
              <a:t>-10</a:t>
            </a:r>
          </a:p>
        </p:txBody>
      </p:sp>
      <p:sp>
        <p:nvSpPr>
          <p:cNvPr id="51" name="TextBox 50">
            <a:extLst>
              <a:ext uri="{FF2B5EF4-FFF2-40B4-BE49-F238E27FC236}">
                <a16:creationId xmlns:a16="http://schemas.microsoft.com/office/drawing/2014/main" id="{D96FF788-5272-E65A-3967-7A4E052B2987}"/>
              </a:ext>
            </a:extLst>
          </p:cNvPr>
          <p:cNvSpPr txBox="1"/>
          <p:nvPr/>
        </p:nvSpPr>
        <p:spPr>
          <a:xfrm>
            <a:off x="13598166" y="14622734"/>
            <a:ext cx="317716" cy="276999"/>
          </a:xfrm>
          <a:prstGeom prst="rect">
            <a:avLst/>
          </a:prstGeom>
          <a:noFill/>
        </p:spPr>
        <p:txBody>
          <a:bodyPr wrap="square" rtlCol="0">
            <a:spAutoFit/>
          </a:bodyPr>
          <a:lstStyle/>
          <a:p>
            <a:r>
              <a:rPr lang="en-US" sz="1200" b="1" dirty="0"/>
              <a:t>9</a:t>
            </a:r>
          </a:p>
        </p:txBody>
      </p:sp>
      <p:sp>
        <p:nvSpPr>
          <p:cNvPr id="52" name="TextBox 51">
            <a:extLst>
              <a:ext uri="{FF2B5EF4-FFF2-40B4-BE49-F238E27FC236}">
                <a16:creationId xmlns:a16="http://schemas.microsoft.com/office/drawing/2014/main" id="{40A943D1-5699-E55B-615A-41E74C7C0081}"/>
              </a:ext>
            </a:extLst>
          </p:cNvPr>
          <p:cNvSpPr txBox="1"/>
          <p:nvPr/>
        </p:nvSpPr>
        <p:spPr>
          <a:xfrm>
            <a:off x="13455359" y="12073650"/>
            <a:ext cx="317716" cy="369332"/>
          </a:xfrm>
          <a:prstGeom prst="rect">
            <a:avLst/>
          </a:prstGeom>
          <a:noFill/>
        </p:spPr>
        <p:txBody>
          <a:bodyPr wrap="square" rtlCol="0">
            <a:spAutoFit/>
          </a:bodyPr>
          <a:lstStyle/>
          <a:p>
            <a:r>
              <a:rPr lang="en-US" b="1" dirty="0"/>
              <a:t>0</a:t>
            </a:r>
          </a:p>
        </p:txBody>
      </p:sp>
      <p:pic>
        <p:nvPicPr>
          <p:cNvPr id="53" name="Content Placeholder 7" descr="A graph with different colored lines&#10;&#10;Description automatically generated">
            <a:extLst>
              <a:ext uri="{FF2B5EF4-FFF2-40B4-BE49-F238E27FC236}">
                <a16:creationId xmlns:a16="http://schemas.microsoft.com/office/drawing/2014/main" id="{8917783B-DDC6-6E35-5EBE-135EE2BDA4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571448" y="19864921"/>
            <a:ext cx="11907248" cy="5953528"/>
          </a:xfrm>
          <a:prstGeom prst="rect">
            <a:avLst/>
          </a:prstGeom>
        </p:spPr>
      </p:pic>
      <p:sp>
        <p:nvSpPr>
          <p:cNvPr id="54" name="Rectangle 53">
            <a:extLst>
              <a:ext uri="{FF2B5EF4-FFF2-40B4-BE49-F238E27FC236}">
                <a16:creationId xmlns:a16="http://schemas.microsoft.com/office/drawing/2014/main" id="{0F316EB1-668B-432F-0A7F-99935231A3FD}"/>
              </a:ext>
            </a:extLst>
          </p:cNvPr>
          <p:cNvSpPr/>
          <p:nvPr/>
        </p:nvSpPr>
        <p:spPr>
          <a:xfrm>
            <a:off x="13025420" y="20088546"/>
            <a:ext cx="723569" cy="5025224"/>
          </a:xfrm>
          <a:prstGeom prst="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a:extLst>
              <a:ext uri="{FF2B5EF4-FFF2-40B4-BE49-F238E27FC236}">
                <a16:creationId xmlns:a16="http://schemas.microsoft.com/office/drawing/2014/main" id="{8618832C-C5BB-93EE-D59A-723598A7D9EB}"/>
              </a:ext>
            </a:extLst>
          </p:cNvPr>
          <p:cNvSpPr txBox="1"/>
          <p:nvPr/>
        </p:nvSpPr>
        <p:spPr>
          <a:xfrm>
            <a:off x="13128787" y="20200268"/>
            <a:ext cx="799739" cy="369332"/>
          </a:xfrm>
          <a:prstGeom prst="rect">
            <a:avLst/>
          </a:prstGeom>
          <a:noFill/>
        </p:spPr>
        <p:txBody>
          <a:bodyPr wrap="square" rtlCol="0">
            <a:spAutoFit/>
          </a:bodyPr>
          <a:lstStyle/>
          <a:p>
            <a:r>
              <a:rPr lang="en-US" b="1" dirty="0"/>
              <a:t>+10</a:t>
            </a:r>
          </a:p>
        </p:txBody>
      </p:sp>
      <p:sp>
        <p:nvSpPr>
          <p:cNvPr id="56" name="TextBox 55">
            <a:extLst>
              <a:ext uri="{FF2B5EF4-FFF2-40B4-BE49-F238E27FC236}">
                <a16:creationId xmlns:a16="http://schemas.microsoft.com/office/drawing/2014/main" id="{6732DD55-F277-08F8-1D85-A03825CAD507}"/>
              </a:ext>
            </a:extLst>
          </p:cNvPr>
          <p:cNvSpPr txBox="1"/>
          <p:nvPr/>
        </p:nvSpPr>
        <p:spPr>
          <a:xfrm>
            <a:off x="13590131" y="20107935"/>
            <a:ext cx="317716" cy="276999"/>
          </a:xfrm>
          <a:prstGeom prst="rect">
            <a:avLst/>
          </a:prstGeom>
          <a:noFill/>
        </p:spPr>
        <p:txBody>
          <a:bodyPr wrap="square" rtlCol="0">
            <a:spAutoFit/>
          </a:bodyPr>
          <a:lstStyle/>
          <a:p>
            <a:r>
              <a:rPr lang="en-US" sz="1200" b="1" dirty="0"/>
              <a:t>7</a:t>
            </a:r>
          </a:p>
        </p:txBody>
      </p:sp>
      <p:sp>
        <p:nvSpPr>
          <p:cNvPr id="57" name="TextBox 56">
            <a:extLst>
              <a:ext uri="{FF2B5EF4-FFF2-40B4-BE49-F238E27FC236}">
                <a16:creationId xmlns:a16="http://schemas.microsoft.com/office/drawing/2014/main" id="{8BF20EAF-C883-BF89-7CE7-C616BA809BE4}"/>
              </a:ext>
            </a:extLst>
          </p:cNvPr>
          <p:cNvSpPr txBox="1"/>
          <p:nvPr/>
        </p:nvSpPr>
        <p:spPr>
          <a:xfrm>
            <a:off x="13128787" y="21084188"/>
            <a:ext cx="799739" cy="369332"/>
          </a:xfrm>
          <a:prstGeom prst="rect">
            <a:avLst/>
          </a:prstGeom>
          <a:noFill/>
        </p:spPr>
        <p:txBody>
          <a:bodyPr wrap="square" rtlCol="0">
            <a:spAutoFit/>
          </a:bodyPr>
          <a:lstStyle/>
          <a:p>
            <a:r>
              <a:rPr lang="en-US" b="1" dirty="0"/>
              <a:t>+10</a:t>
            </a:r>
          </a:p>
        </p:txBody>
      </p:sp>
      <p:sp>
        <p:nvSpPr>
          <p:cNvPr id="58" name="TextBox 57">
            <a:extLst>
              <a:ext uri="{FF2B5EF4-FFF2-40B4-BE49-F238E27FC236}">
                <a16:creationId xmlns:a16="http://schemas.microsoft.com/office/drawing/2014/main" id="{337DCA64-DDC5-3BED-654C-A9A4E7CCD156}"/>
              </a:ext>
            </a:extLst>
          </p:cNvPr>
          <p:cNvSpPr txBox="1"/>
          <p:nvPr/>
        </p:nvSpPr>
        <p:spPr>
          <a:xfrm>
            <a:off x="13590131" y="20991855"/>
            <a:ext cx="317716" cy="276999"/>
          </a:xfrm>
          <a:prstGeom prst="rect">
            <a:avLst/>
          </a:prstGeom>
          <a:noFill/>
        </p:spPr>
        <p:txBody>
          <a:bodyPr wrap="square" rtlCol="0">
            <a:spAutoFit/>
          </a:bodyPr>
          <a:lstStyle/>
          <a:p>
            <a:r>
              <a:rPr lang="en-US" sz="1200" b="1" dirty="0"/>
              <a:t>5</a:t>
            </a:r>
          </a:p>
        </p:txBody>
      </p:sp>
      <p:sp>
        <p:nvSpPr>
          <p:cNvPr id="59" name="TextBox 58">
            <a:extLst>
              <a:ext uri="{FF2B5EF4-FFF2-40B4-BE49-F238E27FC236}">
                <a16:creationId xmlns:a16="http://schemas.microsoft.com/office/drawing/2014/main" id="{4FC9FAFC-ADAE-E340-6494-21A406B332ED}"/>
              </a:ext>
            </a:extLst>
          </p:cNvPr>
          <p:cNvSpPr txBox="1"/>
          <p:nvPr/>
        </p:nvSpPr>
        <p:spPr>
          <a:xfrm>
            <a:off x="13200349" y="22841685"/>
            <a:ext cx="657645" cy="369332"/>
          </a:xfrm>
          <a:prstGeom prst="rect">
            <a:avLst/>
          </a:prstGeom>
          <a:noFill/>
        </p:spPr>
        <p:txBody>
          <a:bodyPr wrap="square" rtlCol="0">
            <a:spAutoFit/>
          </a:bodyPr>
          <a:lstStyle/>
          <a:p>
            <a:r>
              <a:rPr lang="en-US" b="1" dirty="0"/>
              <a:t>-10</a:t>
            </a:r>
          </a:p>
        </p:txBody>
      </p:sp>
      <p:sp>
        <p:nvSpPr>
          <p:cNvPr id="60" name="TextBox 59">
            <a:extLst>
              <a:ext uri="{FF2B5EF4-FFF2-40B4-BE49-F238E27FC236}">
                <a16:creationId xmlns:a16="http://schemas.microsoft.com/office/drawing/2014/main" id="{945597DD-E487-715E-4F97-B238C37728BF}"/>
              </a:ext>
            </a:extLst>
          </p:cNvPr>
          <p:cNvSpPr txBox="1"/>
          <p:nvPr/>
        </p:nvSpPr>
        <p:spPr>
          <a:xfrm>
            <a:off x="13590131" y="22749352"/>
            <a:ext cx="317716" cy="276999"/>
          </a:xfrm>
          <a:prstGeom prst="rect">
            <a:avLst/>
          </a:prstGeom>
          <a:noFill/>
        </p:spPr>
        <p:txBody>
          <a:bodyPr wrap="square" rtlCol="0">
            <a:spAutoFit/>
          </a:bodyPr>
          <a:lstStyle/>
          <a:p>
            <a:r>
              <a:rPr lang="en-US" sz="1200" b="1" dirty="0"/>
              <a:t>5</a:t>
            </a:r>
          </a:p>
        </p:txBody>
      </p:sp>
      <p:sp>
        <p:nvSpPr>
          <p:cNvPr id="61" name="TextBox 60">
            <a:extLst>
              <a:ext uri="{FF2B5EF4-FFF2-40B4-BE49-F238E27FC236}">
                <a16:creationId xmlns:a16="http://schemas.microsoft.com/office/drawing/2014/main" id="{2D47BD6C-762F-AC66-823D-89D6885C44DD}"/>
              </a:ext>
            </a:extLst>
          </p:cNvPr>
          <p:cNvSpPr txBox="1"/>
          <p:nvPr/>
        </p:nvSpPr>
        <p:spPr>
          <a:xfrm>
            <a:off x="13216422" y="23742023"/>
            <a:ext cx="657644" cy="369332"/>
          </a:xfrm>
          <a:prstGeom prst="rect">
            <a:avLst/>
          </a:prstGeom>
          <a:noFill/>
        </p:spPr>
        <p:txBody>
          <a:bodyPr wrap="square" rtlCol="0">
            <a:spAutoFit/>
          </a:bodyPr>
          <a:lstStyle/>
          <a:p>
            <a:r>
              <a:rPr lang="en-US" b="1" dirty="0"/>
              <a:t>-10</a:t>
            </a:r>
          </a:p>
        </p:txBody>
      </p:sp>
      <p:sp>
        <p:nvSpPr>
          <p:cNvPr id="62" name="TextBox 61">
            <a:extLst>
              <a:ext uri="{FF2B5EF4-FFF2-40B4-BE49-F238E27FC236}">
                <a16:creationId xmlns:a16="http://schemas.microsoft.com/office/drawing/2014/main" id="{F04A6E3F-74F3-4A2D-D52A-1F7F7134C568}"/>
              </a:ext>
            </a:extLst>
          </p:cNvPr>
          <p:cNvSpPr txBox="1"/>
          <p:nvPr/>
        </p:nvSpPr>
        <p:spPr>
          <a:xfrm>
            <a:off x="13606202" y="23649690"/>
            <a:ext cx="317716" cy="276999"/>
          </a:xfrm>
          <a:prstGeom prst="rect">
            <a:avLst/>
          </a:prstGeom>
          <a:noFill/>
        </p:spPr>
        <p:txBody>
          <a:bodyPr wrap="square" rtlCol="0">
            <a:spAutoFit/>
          </a:bodyPr>
          <a:lstStyle/>
          <a:p>
            <a:r>
              <a:rPr lang="en-US" sz="1200" b="1" dirty="0"/>
              <a:t>7</a:t>
            </a:r>
          </a:p>
        </p:txBody>
      </p:sp>
      <p:sp>
        <p:nvSpPr>
          <p:cNvPr id="63" name="TextBox 62">
            <a:extLst>
              <a:ext uri="{FF2B5EF4-FFF2-40B4-BE49-F238E27FC236}">
                <a16:creationId xmlns:a16="http://schemas.microsoft.com/office/drawing/2014/main" id="{016B99E4-B27B-4CBC-BDA5-E637AB421C47}"/>
              </a:ext>
            </a:extLst>
          </p:cNvPr>
          <p:cNvSpPr txBox="1"/>
          <p:nvPr/>
        </p:nvSpPr>
        <p:spPr>
          <a:xfrm>
            <a:off x="13216423" y="24596201"/>
            <a:ext cx="649608" cy="369332"/>
          </a:xfrm>
          <a:prstGeom prst="rect">
            <a:avLst/>
          </a:prstGeom>
          <a:noFill/>
        </p:spPr>
        <p:txBody>
          <a:bodyPr wrap="square" rtlCol="0">
            <a:spAutoFit/>
          </a:bodyPr>
          <a:lstStyle/>
          <a:p>
            <a:r>
              <a:rPr lang="en-US" b="1" dirty="0"/>
              <a:t>-10</a:t>
            </a:r>
          </a:p>
        </p:txBody>
      </p:sp>
      <p:sp>
        <p:nvSpPr>
          <p:cNvPr id="1024" name="TextBox 1023">
            <a:extLst>
              <a:ext uri="{FF2B5EF4-FFF2-40B4-BE49-F238E27FC236}">
                <a16:creationId xmlns:a16="http://schemas.microsoft.com/office/drawing/2014/main" id="{BE562BFA-18A1-C76A-339A-E96BC661D39B}"/>
              </a:ext>
            </a:extLst>
          </p:cNvPr>
          <p:cNvSpPr txBox="1"/>
          <p:nvPr/>
        </p:nvSpPr>
        <p:spPr>
          <a:xfrm>
            <a:off x="13598167" y="24503868"/>
            <a:ext cx="317716" cy="276999"/>
          </a:xfrm>
          <a:prstGeom prst="rect">
            <a:avLst/>
          </a:prstGeom>
          <a:noFill/>
        </p:spPr>
        <p:txBody>
          <a:bodyPr wrap="square" rtlCol="0">
            <a:spAutoFit/>
          </a:bodyPr>
          <a:lstStyle/>
          <a:p>
            <a:r>
              <a:rPr lang="en-US" sz="1200" b="1" dirty="0"/>
              <a:t>9</a:t>
            </a:r>
          </a:p>
        </p:txBody>
      </p:sp>
      <p:sp>
        <p:nvSpPr>
          <p:cNvPr id="1028" name="TextBox 1027">
            <a:extLst>
              <a:ext uri="{FF2B5EF4-FFF2-40B4-BE49-F238E27FC236}">
                <a16:creationId xmlns:a16="http://schemas.microsoft.com/office/drawing/2014/main" id="{3421A91C-1CD8-EF20-E77F-0B7EC08A7A17}"/>
              </a:ext>
            </a:extLst>
          </p:cNvPr>
          <p:cNvSpPr txBox="1"/>
          <p:nvPr/>
        </p:nvSpPr>
        <p:spPr>
          <a:xfrm>
            <a:off x="13455360" y="21954784"/>
            <a:ext cx="317716" cy="369332"/>
          </a:xfrm>
          <a:prstGeom prst="rect">
            <a:avLst/>
          </a:prstGeom>
          <a:noFill/>
        </p:spPr>
        <p:txBody>
          <a:bodyPr wrap="none" rtlCol="0">
            <a:spAutoFit/>
          </a:bodyPr>
          <a:lstStyle/>
          <a:p>
            <a:r>
              <a:rPr lang="en-US" b="1" dirty="0"/>
              <a:t>0</a:t>
            </a:r>
          </a:p>
        </p:txBody>
      </p:sp>
      <p:pic>
        <p:nvPicPr>
          <p:cNvPr id="1029" name="Picture 1028">
            <a:extLst>
              <a:ext uri="{FF2B5EF4-FFF2-40B4-BE49-F238E27FC236}">
                <a16:creationId xmlns:a16="http://schemas.microsoft.com/office/drawing/2014/main" id="{B3AB86AB-12BD-EA15-BA69-31B4B781994F}"/>
              </a:ext>
            </a:extLst>
          </p:cNvPr>
          <p:cNvPicPr>
            <a:picLocks noChangeAspect="1"/>
          </p:cNvPicPr>
          <p:nvPr/>
        </p:nvPicPr>
        <p:blipFill rotWithShape="1">
          <a:blip r:embed="rId8"/>
          <a:srcRect b="10593"/>
          <a:stretch/>
        </p:blipFill>
        <p:spPr>
          <a:xfrm>
            <a:off x="25768359" y="11481604"/>
            <a:ext cx="10431824" cy="1848279"/>
          </a:xfrm>
          <a:prstGeom prst="rect">
            <a:avLst/>
          </a:prstGeom>
        </p:spPr>
      </p:pic>
      <p:pic>
        <p:nvPicPr>
          <p:cNvPr id="1046" name="Picture 1045" descr="A graph of different colored lines&#10;&#10;Description automatically generated">
            <a:extLst>
              <a:ext uri="{FF2B5EF4-FFF2-40B4-BE49-F238E27FC236}">
                <a16:creationId xmlns:a16="http://schemas.microsoft.com/office/drawing/2014/main" id="{F88B272C-F99F-E2BB-EEF9-6B1BD3D87EF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703895" y="13969021"/>
            <a:ext cx="11854240" cy="5697831"/>
          </a:xfrm>
          <a:prstGeom prst="rect">
            <a:avLst/>
          </a:prstGeom>
        </p:spPr>
      </p:pic>
      <p:sp>
        <p:nvSpPr>
          <p:cNvPr id="1047" name="Rectangle 1046">
            <a:extLst>
              <a:ext uri="{FF2B5EF4-FFF2-40B4-BE49-F238E27FC236}">
                <a16:creationId xmlns:a16="http://schemas.microsoft.com/office/drawing/2014/main" id="{1BE6BB0C-799C-C3E2-2DA4-9BFA3AD15C27}"/>
              </a:ext>
            </a:extLst>
          </p:cNvPr>
          <p:cNvSpPr/>
          <p:nvPr/>
        </p:nvSpPr>
        <p:spPr>
          <a:xfrm>
            <a:off x="26201634" y="14264931"/>
            <a:ext cx="711318" cy="4758991"/>
          </a:xfrm>
          <a:prstGeom prst="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 name="TextBox 1047">
            <a:extLst>
              <a:ext uri="{FF2B5EF4-FFF2-40B4-BE49-F238E27FC236}">
                <a16:creationId xmlns:a16="http://schemas.microsoft.com/office/drawing/2014/main" id="{DCF06222-D772-0093-F8FE-52233014B217}"/>
              </a:ext>
            </a:extLst>
          </p:cNvPr>
          <p:cNvSpPr txBox="1"/>
          <p:nvPr/>
        </p:nvSpPr>
        <p:spPr>
          <a:xfrm>
            <a:off x="26305000" y="14559526"/>
            <a:ext cx="786199" cy="369332"/>
          </a:xfrm>
          <a:prstGeom prst="rect">
            <a:avLst/>
          </a:prstGeom>
          <a:noFill/>
        </p:spPr>
        <p:txBody>
          <a:bodyPr wrap="square" rtlCol="0">
            <a:spAutoFit/>
          </a:bodyPr>
          <a:lstStyle/>
          <a:p>
            <a:r>
              <a:rPr lang="en-US" b="1" dirty="0"/>
              <a:t>+10</a:t>
            </a:r>
          </a:p>
        </p:txBody>
      </p:sp>
      <p:sp>
        <p:nvSpPr>
          <p:cNvPr id="1049" name="TextBox 1048">
            <a:extLst>
              <a:ext uri="{FF2B5EF4-FFF2-40B4-BE49-F238E27FC236}">
                <a16:creationId xmlns:a16="http://schemas.microsoft.com/office/drawing/2014/main" id="{B148FEE2-6446-8A07-3069-98679046D17B}"/>
              </a:ext>
            </a:extLst>
          </p:cNvPr>
          <p:cNvSpPr txBox="1"/>
          <p:nvPr/>
        </p:nvSpPr>
        <p:spPr>
          <a:xfrm>
            <a:off x="26766344" y="14467194"/>
            <a:ext cx="312337" cy="276999"/>
          </a:xfrm>
          <a:prstGeom prst="rect">
            <a:avLst/>
          </a:prstGeom>
          <a:noFill/>
        </p:spPr>
        <p:txBody>
          <a:bodyPr wrap="square" rtlCol="0">
            <a:spAutoFit/>
          </a:bodyPr>
          <a:lstStyle/>
          <a:p>
            <a:r>
              <a:rPr lang="en-US" sz="1200" b="1" dirty="0"/>
              <a:t>7</a:t>
            </a:r>
          </a:p>
        </p:txBody>
      </p:sp>
      <p:sp>
        <p:nvSpPr>
          <p:cNvPr id="1050" name="TextBox 1049">
            <a:extLst>
              <a:ext uri="{FF2B5EF4-FFF2-40B4-BE49-F238E27FC236}">
                <a16:creationId xmlns:a16="http://schemas.microsoft.com/office/drawing/2014/main" id="{BDBB31AB-0A7D-FF8D-01FD-C358A69FE709}"/>
              </a:ext>
            </a:extLst>
          </p:cNvPr>
          <p:cNvSpPr txBox="1"/>
          <p:nvPr/>
        </p:nvSpPr>
        <p:spPr>
          <a:xfrm>
            <a:off x="26305000" y="15387789"/>
            <a:ext cx="786199" cy="369332"/>
          </a:xfrm>
          <a:prstGeom prst="rect">
            <a:avLst/>
          </a:prstGeom>
          <a:noFill/>
        </p:spPr>
        <p:txBody>
          <a:bodyPr wrap="square" rtlCol="0">
            <a:spAutoFit/>
          </a:bodyPr>
          <a:lstStyle/>
          <a:p>
            <a:r>
              <a:rPr lang="en-US" b="1" dirty="0"/>
              <a:t>+10</a:t>
            </a:r>
          </a:p>
        </p:txBody>
      </p:sp>
      <p:sp>
        <p:nvSpPr>
          <p:cNvPr id="1051" name="TextBox 1050">
            <a:extLst>
              <a:ext uri="{FF2B5EF4-FFF2-40B4-BE49-F238E27FC236}">
                <a16:creationId xmlns:a16="http://schemas.microsoft.com/office/drawing/2014/main" id="{AD63983D-4A3A-8A4D-0AE0-C2C7ED3ADD06}"/>
              </a:ext>
            </a:extLst>
          </p:cNvPr>
          <p:cNvSpPr txBox="1"/>
          <p:nvPr/>
        </p:nvSpPr>
        <p:spPr>
          <a:xfrm>
            <a:off x="26766344" y="15295457"/>
            <a:ext cx="312337" cy="276999"/>
          </a:xfrm>
          <a:prstGeom prst="rect">
            <a:avLst/>
          </a:prstGeom>
          <a:noFill/>
        </p:spPr>
        <p:txBody>
          <a:bodyPr wrap="square" rtlCol="0">
            <a:spAutoFit/>
          </a:bodyPr>
          <a:lstStyle/>
          <a:p>
            <a:r>
              <a:rPr lang="en-US" sz="1200" b="1" dirty="0"/>
              <a:t>5</a:t>
            </a:r>
          </a:p>
        </p:txBody>
      </p:sp>
      <p:sp>
        <p:nvSpPr>
          <p:cNvPr id="1052" name="TextBox 1051">
            <a:extLst>
              <a:ext uri="{FF2B5EF4-FFF2-40B4-BE49-F238E27FC236}">
                <a16:creationId xmlns:a16="http://schemas.microsoft.com/office/drawing/2014/main" id="{F9C461C6-4741-0221-F08D-40CD1F856E65}"/>
              </a:ext>
            </a:extLst>
          </p:cNvPr>
          <p:cNvSpPr txBox="1"/>
          <p:nvPr/>
        </p:nvSpPr>
        <p:spPr>
          <a:xfrm>
            <a:off x="26376563" y="17033972"/>
            <a:ext cx="646510" cy="369332"/>
          </a:xfrm>
          <a:prstGeom prst="rect">
            <a:avLst/>
          </a:prstGeom>
          <a:noFill/>
        </p:spPr>
        <p:txBody>
          <a:bodyPr wrap="square" rtlCol="0">
            <a:spAutoFit/>
          </a:bodyPr>
          <a:lstStyle/>
          <a:p>
            <a:r>
              <a:rPr lang="en-US" b="1" dirty="0"/>
              <a:t>-10</a:t>
            </a:r>
          </a:p>
        </p:txBody>
      </p:sp>
      <p:sp>
        <p:nvSpPr>
          <p:cNvPr id="1053" name="TextBox 1052">
            <a:extLst>
              <a:ext uri="{FF2B5EF4-FFF2-40B4-BE49-F238E27FC236}">
                <a16:creationId xmlns:a16="http://schemas.microsoft.com/office/drawing/2014/main" id="{4DD0E545-E4B6-DF75-7031-2E23076CC731}"/>
              </a:ext>
            </a:extLst>
          </p:cNvPr>
          <p:cNvSpPr txBox="1"/>
          <p:nvPr/>
        </p:nvSpPr>
        <p:spPr>
          <a:xfrm>
            <a:off x="26766344" y="16941640"/>
            <a:ext cx="312337" cy="276999"/>
          </a:xfrm>
          <a:prstGeom prst="rect">
            <a:avLst/>
          </a:prstGeom>
          <a:noFill/>
        </p:spPr>
        <p:txBody>
          <a:bodyPr wrap="square" rtlCol="0">
            <a:spAutoFit/>
          </a:bodyPr>
          <a:lstStyle/>
          <a:p>
            <a:r>
              <a:rPr lang="en-US" sz="1200" b="1" dirty="0"/>
              <a:t>5</a:t>
            </a:r>
          </a:p>
        </p:txBody>
      </p:sp>
      <p:sp>
        <p:nvSpPr>
          <p:cNvPr id="1054" name="TextBox 1053">
            <a:extLst>
              <a:ext uri="{FF2B5EF4-FFF2-40B4-BE49-F238E27FC236}">
                <a16:creationId xmlns:a16="http://schemas.microsoft.com/office/drawing/2014/main" id="{F0CC704D-F5E4-DFDF-7E3D-444A17BCB659}"/>
              </a:ext>
            </a:extLst>
          </p:cNvPr>
          <p:cNvSpPr txBox="1"/>
          <p:nvPr/>
        </p:nvSpPr>
        <p:spPr>
          <a:xfrm>
            <a:off x="26392635" y="17862751"/>
            <a:ext cx="646509" cy="369332"/>
          </a:xfrm>
          <a:prstGeom prst="rect">
            <a:avLst/>
          </a:prstGeom>
          <a:noFill/>
        </p:spPr>
        <p:txBody>
          <a:bodyPr wrap="square" rtlCol="0">
            <a:spAutoFit/>
          </a:bodyPr>
          <a:lstStyle/>
          <a:p>
            <a:r>
              <a:rPr lang="en-US" b="1" dirty="0"/>
              <a:t>-10</a:t>
            </a:r>
          </a:p>
        </p:txBody>
      </p:sp>
      <p:sp>
        <p:nvSpPr>
          <p:cNvPr id="1055" name="TextBox 1054">
            <a:extLst>
              <a:ext uri="{FF2B5EF4-FFF2-40B4-BE49-F238E27FC236}">
                <a16:creationId xmlns:a16="http://schemas.microsoft.com/office/drawing/2014/main" id="{BBD0DA11-9327-09B3-53B3-9101B9B6460B}"/>
              </a:ext>
            </a:extLst>
          </p:cNvPr>
          <p:cNvSpPr txBox="1"/>
          <p:nvPr/>
        </p:nvSpPr>
        <p:spPr>
          <a:xfrm>
            <a:off x="26782415" y="17770419"/>
            <a:ext cx="312337" cy="276999"/>
          </a:xfrm>
          <a:prstGeom prst="rect">
            <a:avLst/>
          </a:prstGeom>
          <a:noFill/>
        </p:spPr>
        <p:txBody>
          <a:bodyPr wrap="square" rtlCol="0">
            <a:spAutoFit/>
          </a:bodyPr>
          <a:lstStyle/>
          <a:p>
            <a:r>
              <a:rPr lang="en-US" sz="1200" b="1" dirty="0"/>
              <a:t>7</a:t>
            </a:r>
          </a:p>
        </p:txBody>
      </p:sp>
      <p:sp>
        <p:nvSpPr>
          <p:cNvPr id="1056" name="TextBox 1055">
            <a:extLst>
              <a:ext uri="{FF2B5EF4-FFF2-40B4-BE49-F238E27FC236}">
                <a16:creationId xmlns:a16="http://schemas.microsoft.com/office/drawing/2014/main" id="{AF0D8E8B-880A-86D8-5191-0D84C29E1213}"/>
              </a:ext>
            </a:extLst>
          </p:cNvPr>
          <p:cNvSpPr txBox="1"/>
          <p:nvPr/>
        </p:nvSpPr>
        <p:spPr>
          <a:xfrm>
            <a:off x="26392636" y="18724880"/>
            <a:ext cx="638609" cy="369332"/>
          </a:xfrm>
          <a:prstGeom prst="rect">
            <a:avLst/>
          </a:prstGeom>
          <a:noFill/>
        </p:spPr>
        <p:txBody>
          <a:bodyPr wrap="square" rtlCol="0">
            <a:spAutoFit/>
          </a:bodyPr>
          <a:lstStyle/>
          <a:p>
            <a:r>
              <a:rPr lang="en-US" b="1" dirty="0"/>
              <a:t>-10</a:t>
            </a:r>
          </a:p>
        </p:txBody>
      </p:sp>
      <p:sp>
        <p:nvSpPr>
          <p:cNvPr id="1057" name="TextBox 1056">
            <a:extLst>
              <a:ext uri="{FF2B5EF4-FFF2-40B4-BE49-F238E27FC236}">
                <a16:creationId xmlns:a16="http://schemas.microsoft.com/office/drawing/2014/main" id="{5A661CA8-B174-C0C3-C884-E01A073270AD}"/>
              </a:ext>
            </a:extLst>
          </p:cNvPr>
          <p:cNvSpPr txBox="1"/>
          <p:nvPr/>
        </p:nvSpPr>
        <p:spPr>
          <a:xfrm>
            <a:off x="26774380" y="18632548"/>
            <a:ext cx="312337" cy="276999"/>
          </a:xfrm>
          <a:prstGeom prst="rect">
            <a:avLst/>
          </a:prstGeom>
          <a:noFill/>
        </p:spPr>
        <p:txBody>
          <a:bodyPr wrap="square" rtlCol="0">
            <a:spAutoFit/>
          </a:bodyPr>
          <a:lstStyle/>
          <a:p>
            <a:r>
              <a:rPr lang="en-US" sz="1200" b="1" dirty="0"/>
              <a:t>9</a:t>
            </a:r>
          </a:p>
        </p:txBody>
      </p:sp>
      <p:sp>
        <p:nvSpPr>
          <p:cNvPr id="1058" name="TextBox 1057">
            <a:extLst>
              <a:ext uri="{FF2B5EF4-FFF2-40B4-BE49-F238E27FC236}">
                <a16:creationId xmlns:a16="http://schemas.microsoft.com/office/drawing/2014/main" id="{929439EC-D164-644F-C195-B5129F590443}"/>
              </a:ext>
            </a:extLst>
          </p:cNvPr>
          <p:cNvSpPr txBox="1"/>
          <p:nvPr/>
        </p:nvSpPr>
        <p:spPr>
          <a:xfrm>
            <a:off x="26631573" y="16131169"/>
            <a:ext cx="312337" cy="369332"/>
          </a:xfrm>
          <a:prstGeom prst="rect">
            <a:avLst/>
          </a:prstGeom>
          <a:noFill/>
        </p:spPr>
        <p:txBody>
          <a:bodyPr wrap="square" rtlCol="0">
            <a:spAutoFit/>
          </a:bodyPr>
          <a:lstStyle/>
          <a:p>
            <a:r>
              <a:rPr lang="en-US" b="1" dirty="0"/>
              <a:t>0</a:t>
            </a:r>
          </a:p>
        </p:txBody>
      </p:sp>
    </p:spTree>
    <p:extLst>
      <p:ext uri="{BB962C8B-B14F-4D97-AF65-F5344CB8AC3E}">
        <p14:creationId xmlns:p14="http://schemas.microsoft.com/office/powerpoint/2010/main" val="3731015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43533</TotalTime>
  <Words>764</Words>
  <Application>Microsoft Office PowerPoint</Application>
  <PresentationFormat>Custom</PresentationFormat>
  <Paragraphs>92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Bold</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Poirier</dc:creator>
  <cp:lastModifiedBy>John Poirier</cp:lastModifiedBy>
  <cp:revision>4</cp:revision>
  <dcterms:created xsi:type="dcterms:W3CDTF">2024-07-01T16:19:21Z</dcterms:created>
  <dcterms:modified xsi:type="dcterms:W3CDTF">2024-08-07T23:28:58Z</dcterms:modified>
</cp:coreProperties>
</file>