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7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80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4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42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95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58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716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19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09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05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56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14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43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5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3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95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04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CA89-85ED-418A-B96B-120A51990CEC}" type="datetimeFigureOut">
              <a:rPr lang="pt-BR" smtClean="0"/>
              <a:t>29/06/2020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19342E-980B-45B2-8FD4-143D23D0B3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9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FFAFF-20FC-4FF8-B4E5-ED5CCD153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SysFrota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107875-13CD-4ABD-B4E1-2C2902684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Gerencial para Controle de Veículos, Abastecimentos e Itinerários</a:t>
            </a:r>
          </a:p>
          <a:p>
            <a:pPr algn="r"/>
            <a:r>
              <a:rPr lang="pt-BR" dirty="0"/>
              <a:t>John </a:t>
            </a:r>
            <a:r>
              <a:rPr lang="pt-BR" dirty="0" err="1"/>
              <a:t>Paini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6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FA723-8B65-4DB5-930C-1526C623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de Abastecimento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A6839-8B2C-4623-A208-991F8703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Data ;</a:t>
            </a:r>
          </a:p>
          <a:p>
            <a:r>
              <a:rPr lang="pt-BR" dirty="0"/>
              <a:t>Km;</a:t>
            </a:r>
          </a:p>
          <a:p>
            <a:r>
              <a:rPr lang="pt-BR" dirty="0"/>
              <a:t>Litros ;</a:t>
            </a:r>
          </a:p>
          <a:p>
            <a:r>
              <a:rPr lang="pt-BR" dirty="0"/>
              <a:t>Mês e Ano;</a:t>
            </a:r>
          </a:p>
          <a:p>
            <a:r>
              <a:rPr lang="pt-BR" dirty="0"/>
              <a:t>Placa;</a:t>
            </a:r>
          </a:p>
          <a:p>
            <a:r>
              <a:rPr lang="pt-BR" dirty="0"/>
              <a:t>Local;</a:t>
            </a:r>
          </a:p>
          <a:p>
            <a:r>
              <a:rPr lang="pt-BR" dirty="0"/>
              <a:t>Valor;</a:t>
            </a:r>
          </a:p>
          <a:p>
            <a:r>
              <a:rPr lang="pt-BR" dirty="0"/>
              <a:t>Responsável;</a:t>
            </a:r>
          </a:p>
          <a:p>
            <a:r>
              <a:rPr lang="pt-BR" dirty="0"/>
              <a:t>Forma de Pagamento;</a:t>
            </a:r>
          </a:p>
          <a:p>
            <a:r>
              <a:rPr lang="pt-BR" dirty="0"/>
              <a:t>Veiculo;</a:t>
            </a:r>
          </a:p>
          <a:p>
            <a:r>
              <a:rPr lang="pt-BR" dirty="0"/>
              <a:t>Usuário;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83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33FB-F17A-4F4F-B908-6B95F63A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de Percurso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A8A1C-B7C0-419B-B34B-02637649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Itinerário;</a:t>
            </a:r>
          </a:p>
          <a:p>
            <a:r>
              <a:rPr lang="pt-BR" dirty="0"/>
              <a:t>Usuário;</a:t>
            </a:r>
          </a:p>
          <a:p>
            <a:r>
              <a:rPr lang="pt-BR" dirty="0"/>
              <a:t>Veiculo;</a:t>
            </a:r>
          </a:p>
          <a:p>
            <a:r>
              <a:rPr lang="pt-BR" dirty="0"/>
              <a:t>Data;</a:t>
            </a:r>
          </a:p>
          <a:p>
            <a:r>
              <a:rPr lang="pt-BR" dirty="0"/>
              <a:t>Quilometragem Inicial;</a:t>
            </a:r>
          </a:p>
          <a:p>
            <a:r>
              <a:rPr lang="pt-BR" dirty="0"/>
              <a:t>Quilometragem Final;	</a:t>
            </a:r>
          </a:p>
          <a:p>
            <a:r>
              <a:rPr lang="pt-BR" dirty="0"/>
              <a:t>Quilometragem Total;</a:t>
            </a:r>
          </a:p>
          <a:p>
            <a:r>
              <a:rPr lang="pt-BR" dirty="0"/>
              <a:t>Hora Inicial;</a:t>
            </a:r>
          </a:p>
          <a:p>
            <a:r>
              <a:rPr lang="pt-BR" dirty="0"/>
              <a:t>Hora Final;</a:t>
            </a:r>
          </a:p>
          <a:p>
            <a:r>
              <a:rPr lang="pt-BR" dirty="0"/>
              <a:t>Vistoria;</a:t>
            </a:r>
          </a:p>
        </p:txBody>
      </p:sp>
    </p:spTree>
    <p:extLst>
      <p:ext uri="{BB962C8B-B14F-4D97-AF65-F5344CB8AC3E}">
        <p14:creationId xmlns:p14="http://schemas.microsoft.com/office/powerpoint/2010/main" val="115046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EF64-AF03-4470-ABAA-7DB2C7EA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 de Vistoria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C3D45-B7F9-4C08-A3A8-1CD19B33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Documentos;</a:t>
            </a:r>
          </a:p>
          <a:p>
            <a:r>
              <a:rPr lang="pt-BR" dirty="0"/>
              <a:t>Luzes;</a:t>
            </a:r>
          </a:p>
          <a:p>
            <a:r>
              <a:rPr lang="pt-BR" dirty="0"/>
              <a:t>Pneus:</a:t>
            </a:r>
          </a:p>
          <a:p>
            <a:r>
              <a:rPr lang="pt-BR" dirty="0"/>
              <a:t>Chave de Roda,</a:t>
            </a:r>
          </a:p>
          <a:p>
            <a:r>
              <a:rPr lang="pt-BR" dirty="0"/>
              <a:t>Estepe, </a:t>
            </a:r>
          </a:p>
          <a:p>
            <a:r>
              <a:rPr lang="pt-BR" dirty="0"/>
              <a:t>Macaco, </a:t>
            </a:r>
          </a:p>
          <a:p>
            <a:r>
              <a:rPr lang="pt-BR" dirty="0"/>
              <a:t>Lataria ;</a:t>
            </a:r>
          </a:p>
          <a:p>
            <a:r>
              <a:rPr lang="pt-BR" dirty="0"/>
              <a:t>Observações Gerais;</a:t>
            </a:r>
          </a:p>
          <a:p>
            <a:r>
              <a:rPr lang="pt-BR" dirty="0"/>
              <a:t>Data da Vistoria;</a:t>
            </a:r>
          </a:p>
          <a:p>
            <a:r>
              <a:rPr lang="pt-BR" dirty="0"/>
              <a:t>Veiculo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18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F4F54-731F-4E42-BD0F-E2503311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8C3FD-3563-4091-AC08-4D0A8F97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Câmera, </a:t>
            </a:r>
          </a:p>
          <a:p>
            <a:r>
              <a:rPr lang="pt-BR" dirty="0"/>
              <a:t>Mapas;</a:t>
            </a:r>
          </a:p>
          <a:p>
            <a:r>
              <a:rPr lang="pt-BR" dirty="0"/>
              <a:t>Sons</a:t>
            </a:r>
          </a:p>
          <a:p>
            <a:r>
              <a:rPr lang="pt-BR" dirty="0"/>
              <a:t>Notificações</a:t>
            </a:r>
          </a:p>
          <a:p>
            <a:r>
              <a:rPr lang="pt-BR" dirty="0"/>
              <a:t>Menu</a:t>
            </a:r>
          </a:p>
          <a:p>
            <a:r>
              <a:rPr lang="pt-BR" dirty="0"/>
              <a:t>Cores</a:t>
            </a:r>
          </a:p>
          <a:p>
            <a:r>
              <a:rPr lang="pt-BR" dirty="0"/>
              <a:t>Imagens</a:t>
            </a:r>
          </a:p>
          <a:p>
            <a:r>
              <a:rPr lang="pt-BR" dirty="0"/>
              <a:t>Sons</a:t>
            </a:r>
          </a:p>
          <a:p>
            <a:r>
              <a:rPr lang="pt-BR" dirty="0"/>
              <a:t>Strings</a:t>
            </a:r>
          </a:p>
          <a:p>
            <a:r>
              <a:rPr lang="pt-BR" dirty="0"/>
              <a:t>Fragmentos</a:t>
            </a:r>
          </a:p>
        </p:txBody>
      </p:sp>
    </p:spTree>
    <p:extLst>
      <p:ext uri="{BB962C8B-B14F-4D97-AF65-F5344CB8AC3E}">
        <p14:creationId xmlns:p14="http://schemas.microsoft.com/office/powerpoint/2010/main" val="26135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607D-AEC2-455A-887C-5E98FD61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45D0B-A421-45EA-B99B-39B69508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Gerencial para Controle de Veículos, Abastecimentos e Itinerários;</a:t>
            </a:r>
          </a:p>
          <a:p>
            <a:r>
              <a:rPr lang="pt-BR" dirty="0"/>
              <a:t>é um Sistema  Gerencial proposto para agilizar o Controle de Veículos e Abastecimento, quilometragem percorrida, responsável, horários bem como otimizar custos referentes a deslocamento e evitar possíveis acidentes utilizando do modelo de checklist a cada utilização a qual coleta informações para embasar tomadas de decisão referente a quando realizar uma manutenção seja ela corretiva ou  preventiva.</a:t>
            </a:r>
          </a:p>
        </p:txBody>
      </p:sp>
    </p:spTree>
    <p:extLst>
      <p:ext uri="{BB962C8B-B14F-4D97-AF65-F5344CB8AC3E}">
        <p14:creationId xmlns:p14="http://schemas.microsoft.com/office/powerpoint/2010/main" val="33246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AE3F9-9389-4DB3-8C97-C339E1DB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A1784-1DA2-4F42-B574-5DAE3974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Usuário - motorista responsável pela Condução do Veiculo,  pela vistoria das condições do veiculo e  abastecimentos, registrando qualquer anormalidade conforme  itens a serem verificados pré-definidos.</a:t>
            </a:r>
          </a:p>
        </p:txBody>
      </p:sp>
    </p:spTree>
    <p:extLst>
      <p:ext uri="{BB962C8B-B14F-4D97-AF65-F5344CB8AC3E}">
        <p14:creationId xmlns:p14="http://schemas.microsoft.com/office/powerpoint/2010/main" val="26433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80ACF-905A-44FF-8986-A8EEEA69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Entidades Identificadas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4F9C6-E8AA-4DA1-8B54-D57299432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</a:t>
            </a:r>
          </a:p>
          <a:p>
            <a:r>
              <a:rPr lang="pt-BR" dirty="0"/>
              <a:t>Vistoria</a:t>
            </a:r>
          </a:p>
          <a:p>
            <a:r>
              <a:rPr lang="pt-BR" dirty="0"/>
              <a:t>Abastecimento</a:t>
            </a:r>
          </a:p>
          <a:p>
            <a:r>
              <a:rPr lang="pt-BR" dirty="0"/>
              <a:t>Itinerário</a:t>
            </a:r>
          </a:p>
          <a:p>
            <a:r>
              <a:rPr lang="pt-BR" dirty="0"/>
              <a:t>Veiculo</a:t>
            </a:r>
          </a:p>
          <a:p>
            <a:r>
              <a:rPr lang="pt-BR" dirty="0"/>
              <a:t>Percurso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47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3C499-0763-4E10-BC59-44E93C62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45E4-BA50-4FD9-A7C4-260ED52D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Realizar Login</a:t>
            </a:r>
          </a:p>
          <a:p>
            <a:r>
              <a:rPr lang="pt-BR" dirty="0"/>
              <a:t>Cadastro de Usuários</a:t>
            </a:r>
          </a:p>
          <a:p>
            <a:pPr lvl="1"/>
            <a:r>
              <a:rPr lang="pt-BR" dirty="0"/>
              <a:t>Cadastrar de  Foto</a:t>
            </a:r>
          </a:p>
          <a:p>
            <a:r>
              <a:rPr lang="pt-BR" dirty="0"/>
              <a:t>Cadastro de Itinerário</a:t>
            </a:r>
          </a:p>
          <a:p>
            <a:r>
              <a:rPr lang="pt-BR" dirty="0"/>
              <a:t>Cadastro de Veículos</a:t>
            </a:r>
          </a:p>
          <a:p>
            <a:r>
              <a:rPr lang="pt-BR" dirty="0"/>
              <a:t>Registro de Abastecimento</a:t>
            </a:r>
          </a:p>
          <a:p>
            <a:pPr lvl="1"/>
            <a:r>
              <a:rPr lang="pt-BR" dirty="0"/>
              <a:t>Envio do Comprovante de Abastecimento</a:t>
            </a:r>
          </a:p>
          <a:p>
            <a:r>
              <a:rPr lang="pt-BR" dirty="0"/>
              <a:t>Registro de Vistoria</a:t>
            </a:r>
          </a:p>
          <a:p>
            <a:pPr lvl="1"/>
            <a:r>
              <a:rPr lang="pt-BR" dirty="0"/>
              <a:t>Envio de Foto que comprove a anomalia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26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423D8-8E5E-438B-98CC-3898C46E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Realizar Login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E5451-6789-4B7C-866C-79391BE8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CPF 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30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611C-C9EE-452D-A421-7DD6C337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Usuários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B1C09-5767-4754-9219-ABAE2FF7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Nome;</a:t>
            </a:r>
          </a:p>
          <a:p>
            <a:r>
              <a:rPr lang="pt-BR" dirty="0"/>
              <a:t>CPF;</a:t>
            </a:r>
          </a:p>
          <a:p>
            <a:r>
              <a:rPr lang="pt-BR" dirty="0"/>
              <a:t>Data de Nascimento;</a:t>
            </a:r>
          </a:p>
          <a:p>
            <a:r>
              <a:rPr lang="pt-BR" dirty="0"/>
              <a:t>Unidade;</a:t>
            </a:r>
          </a:p>
          <a:p>
            <a:r>
              <a:rPr lang="pt-BR" dirty="0"/>
              <a:t>Senha;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65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6B5AF-D742-4C9B-BC1B-21AB43B4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Veículos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E5505E-6D38-45A8-BB60-A5241354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Placa;</a:t>
            </a:r>
          </a:p>
          <a:p>
            <a:r>
              <a:rPr lang="pt-BR" dirty="0"/>
              <a:t>Marca;</a:t>
            </a:r>
          </a:p>
          <a:p>
            <a:r>
              <a:rPr lang="pt-BR" dirty="0"/>
              <a:t>Modelo;</a:t>
            </a:r>
          </a:p>
          <a:p>
            <a:r>
              <a:rPr lang="pt-BR" dirty="0"/>
              <a:t>Ano;</a:t>
            </a:r>
          </a:p>
          <a:p>
            <a:r>
              <a:rPr lang="pt-BR" dirty="0"/>
              <a:t>Combustível;</a:t>
            </a:r>
          </a:p>
          <a:p>
            <a:r>
              <a:rPr lang="pt-BR" dirty="0"/>
              <a:t>Cor;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6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EAD8F-6875-42BC-A04A-780FEFA8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Itinerário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1228F-E10B-460B-978A-037A6776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Cidade de Origem;</a:t>
            </a:r>
          </a:p>
          <a:p>
            <a:r>
              <a:rPr lang="pt-BR" dirty="0"/>
              <a:t>Cidade de Destino</a:t>
            </a:r>
          </a:p>
        </p:txBody>
      </p:sp>
    </p:spTree>
    <p:extLst>
      <p:ext uri="{BB962C8B-B14F-4D97-AF65-F5344CB8AC3E}">
        <p14:creationId xmlns:p14="http://schemas.microsoft.com/office/powerpoint/2010/main" val="97966582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355</TotalTime>
  <Words>302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Cacho</vt:lpstr>
      <vt:lpstr>SysFrota</vt:lpstr>
      <vt:lpstr>Visão Geral</vt:lpstr>
      <vt:lpstr>Papeis </vt:lpstr>
      <vt:lpstr>Entidades Identificadas</vt:lpstr>
      <vt:lpstr>Requisitos Funcionais</vt:lpstr>
      <vt:lpstr>Realizar Login </vt:lpstr>
      <vt:lpstr>Cadastro de Usuários </vt:lpstr>
      <vt:lpstr>Cadastro de Veículos</vt:lpstr>
      <vt:lpstr>Cadastro de Itinerário</vt:lpstr>
      <vt:lpstr>Registro de Abastecimento</vt:lpstr>
      <vt:lpstr>Registro de Percurso</vt:lpstr>
      <vt:lpstr>Registro de Vistoria </vt:lpstr>
      <vt:lpstr>Recursos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SysFrota</dc:title>
  <dc:creator>User</dc:creator>
  <cp:lastModifiedBy>User</cp:lastModifiedBy>
  <cp:revision>12</cp:revision>
  <dcterms:created xsi:type="dcterms:W3CDTF">2020-06-29T18:00:59Z</dcterms:created>
  <dcterms:modified xsi:type="dcterms:W3CDTF">2020-06-29T23:56:43Z</dcterms:modified>
</cp:coreProperties>
</file>