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793B-42EB-404F-918B-29F45BBCB548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192E-F392-43AC-8843-05DCF3F59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620 WK1 Part II</a:t>
            </a:r>
            <a:br>
              <a:rPr lang="en-US" b="1" dirty="0" smtClean="0"/>
            </a:br>
            <a:r>
              <a:rPr lang="en-US" b="1" dirty="0" smtClean="0"/>
              <a:t>Hello Graph World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Group 6</a:t>
            </a:r>
          </a:p>
          <a:p>
            <a:r>
              <a:rPr lang="en-US" b="1" dirty="0" smtClean="0"/>
              <a:t>Jun Pan</a:t>
            </a:r>
          </a:p>
          <a:p>
            <a:r>
              <a:rPr lang="en-US" b="1" dirty="0" smtClean="0"/>
              <a:t>06-03-2019</a:t>
            </a:r>
            <a:endParaRPr lang="en-US" b="1" dirty="0"/>
          </a:p>
        </p:txBody>
      </p:sp>
      <p:pic>
        <p:nvPicPr>
          <p:cNvPr id="4" name="~PP1225.WAV">
            <a:hlinkClick r:id="" action="ppaction://media"/>
          </p:cNvPr>
          <p:cNvPicPr>
            <a:picLocks noRot="1" noChangeAspect="1"/>
          </p:cNvPicPr>
          <p:nvPr>
            <a:wavAudioFile r:embed="rId1" name="~PP1225.WAV"/>
          </p:nvPr>
        </p:nvPicPr>
        <p:blipFill>
          <a:blip r:embed="rId4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8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4453" y="1828800"/>
            <a:ext cx="527924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1371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the nodes and edges for a basic graph</a:t>
            </a:r>
            <a:endParaRPr lang="en-US" dirty="0"/>
          </a:p>
        </p:txBody>
      </p:sp>
      <p:pic>
        <p:nvPicPr>
          <p:cNvPr id="4" name="~PP3330.WAV">
            <a:hlinkClick r:id="" action="ppaction://media"/>
          </p:cNvPr>
          <p:cNvPicPr>
            <a:picLocks noRot="1" noChangeAspect="1"/>
          </p:cNvPicPr>
          <p:nvPr>
            <a:wavAudioFile r:embed="rId1" name="~PP3330.WAV"/>
          </p:nvPr>
        </p:nvPicPr>
        <p:blipFill>
          <a:blip r:embed="rId4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9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Working Environment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14286"/>
          <a:stretch>
            <a:fillRect/>
          </a:stretch>
        </p:blipFill>
        <p:spPr bwMode="auto">
          <a:xfrm>
            <a:off x="609600" y="1447800"/>
            <a:ext cx="43005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2330946"/>
            <a:ext cx="7696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</a:rPr>
              <a:t>NetworkX</a:t>
            </a:r>
            <a:r>
              <a:rPr lang="en-US" sz="2800" b="1" dirty="0" smtClean="0">
                <a:solidFill>
                  <a:srgbClr val="0070C0"/>
                </a:solidFill>
              </a:rPr>
              <a:t> is a Python package for the creation, manipulation, and study of the structure, dynamics, and functions of complex networks.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altLang="zh-CN" sz="2800" b="1" dirty="0" err="1" smtClean="0">
                <a:solidFill>
                  <a:srgbClr val="0070C0"/>
                </a:solidFill>
              </a:rPr>
              <a:t>Matplotlib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is </a:t>
            </a:r>
            <a:r>
              <a:rPr lang="en-US" sz="2800" b="1" dirty="0">
                <a:solidFill>
                  <a:srgbClr val="0070C0"/>
                </a:solidFill>
              </a:rPr>
              <a:t>a collection of command style functions that make </a:t>
            </a:r>
            <a:r>
              <a:rPr lang="en-US" sz="2800" b="1" dirty="0" err="1">
                <a:solidFill>
                  <a:srgbClr val="0070C0"/>
                </a:solidFill>
              </a:rPr>
              <a:t>matplotlib</a:t>
            </a:r>
            <a:r>
              <a:rPr lang="en-US" sz="2800" b="1" dirty="0">
                <a:solidFill>
                  <a:srgbClr val="0070C0"/>
                </a:solidFill>
              </a:rPr>
              <a:t> work like MATLAB. 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~PP2977.WAV">
            <a:hlinkClick r:id="" action="ppaction://media"/>
          </p:cNvPr>
          <p:cNvPicPr>
            <a:picLocks noRot="1" noChangeAspect="1"/>
          </p:cNvPicPr>
          <p:nvPr>
            <a:wavAudioFile r:embed="rId1" name="~PP2977.WAV"/>
          </p:nvPr>
        </p:nvPicPr>
        <p:blipFill>
          <a:blip r:embed="rId4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4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 Empty Graph 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3455" y="1371600"/>
            <a:ext cx="3034145" cy="79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~PP1519.WAV">
            <a:hlinkClick r:id="" action="ppaction://media"/>
          </p:cNvPr>
          <p:cNvPicPr>
            <a:picLocks noRot="1" noChangeAspect="1"/>
          </p:cNvPicPr>
          <p:nvPr>
            <a:wavAudioFile r:embed="rId1" name="~PP1519.WAV"/>
          </p:nvPr>
        </p:nvPicPr>
        <p:blipFill>
          <a:blip r:embed="rId4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Position of Nodes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371600"/>
            <a:ext cx="53644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~PP3251.WAV">
            <a:hlinkClick r:id="" action="ppaction://media"/>
          </p:cNvPr>
          <p:cNvPicPr>
            <a:picLocks noRot="1" noChangeAspect="1"/>
          </p:cNvPicPr>
          <p:nvPr>
            <a:wavAudioFile r:embed="rId1" name="~PP3251.WAV"/>
          </p:nvPr>
        </p:nvPicPr>
        <p:blipFill>
          <a:blip r:embed="rId4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42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Nodes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45005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~PP2682.WAV">
            <a:hlinkClick r:id="" action="ppaction://media"/>
          </p:cNvPr>
          <p:cNvPicPr>
            <a:picLocks noRot="1" noChangeAspect="1"/>
          </p:cNvPicPr>
          <p:nvPr>
            <a:wavAudioFile r:embed="rId1" name="~PP2682.WAV"/>
          </p:nvPr>
        </p:nvPicPr>
        <p:blipFill>
          <a:blip r:embed="rId4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4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Edgers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199" y="1600200"/>
            <a:ext cx="8077201" cy="29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~PP2019.WAV">
            <a:hlinkClick r:id="" action="ppaction://media"/>
          </p:cNvPr>
          <p:cNvPicPr>
            <a:picLocks noRot="1" noChangeAspect="1"/>
          </p:cNvPicPr>
          <p:nvPr>
            <a:wavAudioFile r:embed="rId1" name="~PP2019.WAV"/>
          </p:nvPr>
        </p:nvPicPr>
        <p:blipFill>
          <a:blip r:embed="rId4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2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0"/>
            <a:ext cx="43910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219200"/>
            <a:ext cx="81057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~PP758.WAV">
            <a:hlinkClick r:id="" action="ppaction://media"/>
          </p:cNvPr>
          <p:cNvPicPr>
            <a:picLocks noRot="1" noChangeAspect="1"/>
          </p:cNvPicPr>
          <p:nvPr>
            <a:wavAudioFile r:embed="rId1" name="~PP758.WAV"/>
          </p:nvPr>
        </p:nvPicPr>
        <p:blipFill>
          <a:blip r:embed="rId5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0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77</Words>
  <Application>Microsoft Office PowerPoint</Application>
  <PresentationFormat>On-screen Show (4:3)</PresentationFormat>
  <Paragraphs>15</Paragraphs>
  <Slides>8</Slides>
  <Notes>0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620 WK1 Part II Hello Graph World</vt:lpstr>
      <vt:lpstr>Slide 2</vt:lpstr>
      <vt:lpstr>Setup Working Environment</vt:lpstr>
      <vt:lpstr>Set an Empty Graph G</vt:lpstr>
      <vt:lpstr>Define Position of Nodes</vt:lpstr>
      <vt:lpstr>Add Nodes</vt:lpstr>
      <vt:lpstr>Add Edgers</vt:lpstr>
      <vt:lpstr>Draw Graph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620 WK1 Part II Hello Graph World</dc:title>
  <dc:creator>admin</dc:creator>
  <cp:lastModifiedBy>admin</cp:lastModifiedBy>
  <cp:revision>4</cp:revision>
  <dcterms:created xsi:type="dcterms:W3CDTF">2019-06-03T19:07:55Z</dcterms:created>
  <dcterms:modified xsi:type="dcterms:W3CDTF">2019-06-05T05:37:13Z</dcterms:modified>
</cp:coreProperties>
</file>