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C969-FDC6-4258-A2C6-5ABDF90CCA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E687-8C69-497F-8DE4-95A51E4FF1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0E687-8C69-497F-8DE4-95A51E4FF16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293B-0D5A-4465-A0CC-02B562029A64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6DCE-02BF-47C5-B891-183276BF5B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621 Assignment2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Joby</a:t>
            </a:r>
            <a:r>
              <a:rPr lang="en-US" dirty="0" smtClean="0"/>
              <a:t> John, Zachary </a:t>
            </a:r>
            <a:r>
              <a:rPr lang="en-US" dirty="0" err="1" smtClean="0"/>
              <a:t>Herold</a:t>
            </a:r>
            <a:r>
              <a:rPr lang="en-US" dirty="0" smtClean="0"/>
              <a:t>, Jun Pan</a:t>
            </a:r>
          </a:p>
          <a:p>
            <a:r>
              <a:rPr lang="en-US" dirty="0" smtClean="0"/>
              <a:t>3-11-2019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1554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1614" y="2133601"/>
            <a:ext cx="5647386" cy="327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14855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F1_Score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6746" y="2209800"/>
            <a:ext cx="6531854" cy="331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Create ROC Curve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77766"/>
            <a:ext cx="5314950" cy="374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212" y="1734344"/>
            <a:ext cx="72675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7636"/>
            <a:ext cx="8229600" cy="255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"/>
            <a:ext cx="5105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057400"/>
            <a:ext cx="6076950" cy="45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250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5825" y="2162969"/>
            <a:ext cx="7372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Data 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2879" y="1600200"/>
            <a:ext cx="59382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962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2434431"/>
            <a:ext cx="7981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</a:t>
            </a:r>
            <a:r>
              <a:rPr lang="en-US" dirty="0" smtClean="0"/>
              <a:t> package for ROC curve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2148681"/>
            <a:ext cx="752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777206"/>
            <a:ext cx="6743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working environment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0576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229600" cy="351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8229600" cy="27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7875" y="1600200"/>
            <a:ext cx="6608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missing data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7384" y="1600200"/>
            <a:ext cx="6149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290"/>
            <a:ext cx="8229600" cy="341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26174"/>
            <a:ext cx="8458200" cy="194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229600" cy="262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Classification_error_rate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14871"/>
            <a:ext cx="8229600" cy="249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39</Words>
  <Application>Microsoft Office PowerPoint</Application>
  <PresentationFormat>On-screen Show (4:3)</PresentationFormat>
  <Paragraphs>16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621 Assignment2</vt:lpstr>
      <vt:lpstr>Visualize Data from Github</vt:lpstr>
      <vt:lpstr>Set working environment</vt:lpstr>
      <vt:lpstr>l</vt:lpstr>
      <vt:lpstr>Slide 5</vt:lpstr>
      <vt:lpstr>No missing data</vt:lpstr>
      <vt:lpstr>Slide 7</vt:lpstr>
      <vt:lpstr>Accuracy</vt:lpstr>
      <vt:lpstr>Classification_error_rate</vt:lpstr>
      <vt:lpstr>Precision</vt:lpstr>
      <vt:lpstr>Sensitivity</vt:lpstr>
      <vt:lpstr>Specificity</vt:lpstr>
      <vt:lpstr>F1_Score</vt:lpstr>
      <vt:lpstr>Manually Create ROC Curve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pROC package for ROC curve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Assignment2</dc:title>
  <dc:creator>admin</dc:creator>
  <cp:lastModifiedBy>admin</cp:lastModifiedBy>
  <cp:revision>6</cp:revision>
  <dcterms:created xsi:type="dcterms:W3CDTF">2019-03-12T02:22:05Z</dcterms:created>
  <dcterms:modified xsi:type="dcterms:W3CDTF">2019-03-12T20:26:42Z</dcterms:modified>
</cp:coreProperties>
</file>