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342F-5C1B-4E82-AE85-9633DE210165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6810-F8A9-4844-AE27-2E0CC41D1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D6810-F8A9-4844-AE27-2E0CC41D14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DF81-85A6-457B-984B-5BAA3DC085A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84AB-3C39-49E7-A9D2-AEA6920D9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DF81-85A6-457B-984B-5BAA3DC085A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84AB-3C39-49E7-A9D2-AEA6920D9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DF81-85A6-457B-984B-5BAA3DC085A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84AB-3C39-49E7-A9D2-AEA6920D9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DF81-85A6-457B-984B-5BAA3DC085A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84AB-3C39-49E7-A9D2-AEA6920D9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DF81-85A6-457B-984B-5BAA3DC085A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84AB-3C39-49E7-A9D2-AEA6920D9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DF81-85A6-457B-984B-5BAA3DC085A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84AB-3C39-49E7-A9D2-AEA6920D9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DF81-85A6-457B-984B-5BAA3DC085A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84AB-3C39-49E7-A9D2-AEA6920D9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DF81-85A6-457B-984B-5BAA3DC085A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84AB-3C39-49E7-A9D2-AEA6920D9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DF81-85A6-457B-984B-5BAA3DC085A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84AB-3C39-49E7-A9D2-AEA6920D9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DF81-85A6-457B-984B-5BAA3DC085A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84AB-3C39-49E7-A9D2-AEA6920D9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DF81-85A6-457B-984B-5BAA3DC085A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84AB-3C39-49E7-A9D2-AEA6920D9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9DF81-85A6-457B-984B-5BAA3DC085A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84AB-3C39-49E7-A9D2-AEA6920D9B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612 Project 1 | Global Baseline Predictors and RMSE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 Pan</a:t>
            </a:r>
          </a:p>
          <a:p>
            <a:r>
              <a:rPr lang="en-US" dirty="0" smtClean="0"/>
              <a:t>June 9, 2019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sz="2200" b="1" dirty="0" smtClean="0"/>
              <a:t>From the raw average, and the appropriate user and item biases, calculate the baseline predictors for every user-item combination. </a:t>
            </a:r>
            <a:endParaRPr lang="en-US" sz="2200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29000"/>
            <a:ext cx="8229600" cy="186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637719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600" dirty="0" smtClean="0"/>
              <a:t>Calculate the RMSE for the baseline predictors for both your training data and your test data. </a:t>
            </a:r>
            <a:endParaRPr lang="en-US" sz="3600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42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200400"/>
            <a:ext cx="63722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11491"/>
            <a:ext cx="8229600" cy="410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Briefly describe the recommender system that you’re going to build out from a business perspective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743200"/>
          </a:xfrm>
        </p:spPr>
        <p:txBody>
          <a:bodyPr>
            <a:normAutofit/>
          </a:bodyPr>
          <a:lstStyle/>
          <a:p>
            <a:r>
              <a:rPr lang="en-US" sz="2800" dirty="0"/>
              <a:t>I built a simple recommender system for Data Science Books. This system will take readers input ratings for their familiar data science books and predict the reader's preference for possible </a:t>
            </a:r>
            <a:r>
              <a:rPr lang="en-US" sz="2800" dirty="0" err="1"/>
              <a:t>unreaded</a:t>
            </a:r>
            <a:r>
              <a:rPr lang="en-US" sz="2800" dirty="0"/>
              <a:t> books. This is similar in approach to systems used by Netflix, </a:t>
            </a:r>
            <a:r>
              <a:rPr lang="en-US" sz="2800" dirty="0" err="1"/>
              <a:t>Hulu</a:t>
            </a:r>
            <a:r>
              <a:rPr lang="en-US" sz="2800" dirty="0"/>
              <a:t> and Amazon Prime.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out my own toy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/>
              <a:t>I have collected data on 5 popular data science books: </a:t>
            </a:r>
            <a:endParaRPr lang="en-US" sz="5000" dirty="0" smtClean="0"/>
          </a:p>
          <a:p>
            <a:endParaRPr lang="en-US" sz="5000" dirty="0" smtClean="0"/>
          </a:p>
          <a:p>
            <a:r>
              <a:rPr lang="en-US" sz="5000" dirty="0" smtClean="0"/>
              <a:t>Machine </a:t>
            </a:r>
            <a:r>
              <a:rPr lang="en-US" sz="5000" dirty="0"/>
              <a:t>Learning (Tom Mitchell), </a:t>
            </a:r>
            <a:endParaRPr lang="en-US" sz="5000" dirty="0" smtClean="0"/>
          </a:p>
          <a:p>
            <a:r>
              <a:rPr lang="en-US" sz="5000" dirty="0" smtClean="0"/>
              <a:t>The </a:t>
            </a:r>
            <a:r>
              <a:rPr lang="en-US" sz="5000" dirty="0"/>
              <a:t>Master of Algorithm (Pedro </a:t>
            </a:r>
            <a:r>
              <a:rPr lang="en-US" sz="5000" dirty="0" err="1"/>
              <a:t>Domingos</a:t>
            </a:r>
            <a:r>
              <a:rPr lang="en-US" sz="5000" dirty="0"/>
              <a:t>), </a:t>
            </a:r>
            <a:endParaRPr lang="en-US" sz="5000" dirty="0" smtClean="0"/>
          </a:p>
          <a:p>
            <a:r>
              <a:rPr lang="en-US" sz="5000" dirty="0" smtClean="0"/>
              <a:t>R </a:t>
            </a:r>
            <a:r>
              <a:rPr lang="en-US" sz="5000" dirty="0"/>
              <a:t>Cookbook (Paul </a:t>
            </a:r>
            <a:r>
              <a:rPr lang="en-US" sz="5000" dirty="0" err="1"/>
              <a:t>Teetor</a:t>
            </a:r>
            <a:r>
              <a:rPr lang="en-US" sz="5000" dirty="0"/>
              <a:t>), </a:t>
            </a:r>
            <a:endParaRPr lang="en-US" sz="5000" dirty="0" smtClean="0"/>
          </a:p>
          <a:p>
            <a:r>
              <a:rPr lang="en-US" sz="5000" dirty="0" smtClean="0"/>
              <a:t>Artificial </a:t>
            </a:r>
            <a:r>
              <a:rPr lang="en-US" sz="5000" dirty="0"/>
              <a:t>Intelligence: A Modern Approach(Stuart Russell and Peter </a:t>
            </a:r>
            <a:r>
              <a:rPr lang="en-US" sz="5000" dirty="0" err="1"/>
              <a:t>Norvig</a:t>
            </a:r>
            <a:r>
              <a:rPr lang="en-US" sz="5000" dirty="0" smtClean="0"/>
              <a:t>),</a:t>
            </a:r>
          </a:p>
          <a:p>
            <a:r>
              <a:rPr lang="en-US" sz="5000" dirty="0" err="1" smtClean="0"/>
              <a:t>Natrual</a:t>
            </a:r>
            <a:r>
              <a:rPr lang="en-US" sz="5000" dirty="0" smtClean="0"/>
              <a:t> </a:t>
            </a:r>
            <a:r>
              <a:rPr lang="en-US" sz="5000" dirty="0" err="1"/>
              <a:t>laguage</a:t>
            </a:r>
            <a:r>
              <a:rPr lang="en-US" sz="5000" dirty="0"/>
              <a:t> Processing with Python (Steven Bird, Ewan Klein and Edward </a:t>
            </a:r>
            <a:r>
              <a:rPr lang="en-US" sz="5000" dirty="0" err="1"/>
              <a:t>Loper</a:t>
            </a:r>
            <a:r>
              <a:rPr lang="en-US" sz="5000" dirty="0"/>
              <a:t>) </a:t>
            </a:r>
            <a:r>
              <a:rPr lang="en-US" sz="5000" dirty="0" smtClean="0"/>
              <a:t>.</a:t>
            </a:r>
          </a:p>
          <a:p>
            <a:endParaRPr lang="en-US" sz="5000" dirty="0"/>
          </a:p>
          <a:p>
            <a:r>
              <a:rPr lang="en-US" sz="5000" dirty="0" smtClean="0"/>
              <a:t> </a:t>
            </a:r>
            <a:r>
              <a:rPr lang="en-US" sz="5000" dirty="0"/>
              <a:t>Friends were asked to rate these shows from 1 for 'Awful' to 5 for 'Outstanding' and to leave blank un-read. </a:t>
            </a:r>
            <a:endParaRPr lang="en-US" sz="5000" dirty="0" smtClean="0"/>
          </a:p>
          <a:p>
            <a:endParaRPr lang="en-US" sz="5000" dirty="0"/>
          </a:p>
          <a:p>
            <a:r>
              <a:rPr lang="en-US" sz="5000" dirty="0" smtClean="0"/>
              <a:t>The </a:t>
            </a:r>
            <a:r>
              <a:rPr lang="en-US" sz="5000" dirty="0"/>
              <a:t>data </a:t>
            </a:r>
            <a:r>
              <a:rPr lang="en-US" sz="5000" dirty="0" smtClean="0"/>
              <a:t>were used </a:t>
            </a:r>
            <a:r>
              <a:rPr lang="en-US" sz="5000" dirty="0"/>
              <a:t>to generate a basic recommendation system for a test set of withheld data and unread books</a:t>
            </a:r>
            <a:r>
              <a:rPr lang="en-US" sz="5000" dirty="0" smtClean="0"/>
              <a:t>.</a:t>
            </a:r>
            <a:endParaRPr lang="en-US" sz="50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Create User-Item Matrix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915400" cy="128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1" y="3429000"/>
            <a:ext cx="8077200" cy="247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Mean of Dataset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6363"/>
            <a:ext cx="8763000" cy="392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 my ratings into separate training and test datasets.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90800"/>
            <a:ext cx="738591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Raw Average of Train and Test Datasets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14600"/>
            <a:ext cx="798799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Calculate the RMSE for raw average for both my training data and your test data.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2118081"/>
            <a:ext cx="7772400" cy="34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my training data, calculate the bias for each user and each item.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81183"/>
          <a:stretch>
            <a:fillRect/>
          </a:stretch>
        </p:blipFill>
        <p:spPr bwMode="auto">
          <a:xfrm>
            <a:off x="1143000" y="1480505"/>
            <a:ext cx="6837516" cy="95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50895"/>
          <a:stretch>
            <a:fillRect/>
          </a:stretch>
        </p:blipFill>
        <p:spPr bwMode="auto">
          <a:xfrm>
            <a:off x="1066800" y="3124200"/>
            <a:ext cx="6837516" cy="249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290</Words>
  <Application>Microsoft Office PowerPoint</Application>
  <PresentationFormat>On-screen Show (4:3)</PresentationFormat>
  <Paragraphs>28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 612 Project 1 | Global Baseline Predictors and RMSE </vt:lpstr>
      <vt:lpstr>Briefly describe the recommender system that you’re going to build out from a business perspective</vt:lpstr>
      <vt:lpstr>Build out my own toy dataset</vt:lpstr>
      <vt:lpstr>Load Data Create User-Item Matrix</vt:lpstr>
      <vt:lpstr>Overall Mean of Dataset</vt:lpstr>
      <vt:lpstr>Break my ratings into separate training and test datasets. </vt:lpstr>
      <vt:lpstr>Raw Average of Train and Test Datasets</vt:lpstr>
      <vt:lpstr>Calculate the RMSE for raw average for both my training data and your test data. </vt:lpstr>
      <vt:lpstr>Using my training data, calculate the bias for each user and each item. </vt:lpstr>
      <vt:lpstr> From the raw average, and the appropriate user and item biases, calculate the baseline predictors for every user-item combination. </vt:lpstr>
      <vt:lpstr> Calculate the RMSE for the baseline predictors for both your training data and your test data. 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612 Project 1 | Global Baseline Predictors and RMSE </dc:title>
  <dc:creator>admin</dc:creator>
  <cp:lastModifiedBy>admin</cp:lastModifiedBy>
  <cp:revision>3</cp:revision>
  <dcterms:created xsi:type="dcterms:W3CDTF">2019-06-09T04:27:06Z</dcterms:created>
  <dcterms:modified xsi:type="dcterms:W3CDTF">2019-06-09T18:01:09Z</dcterms:modified>
</cp:coreProperties>
</file>