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013B-DAA8-4EC2-97D5-3E2EA9590FA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0EDF-5CC3-44B7-9F11-AB959A207B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bao\AppData\Local\Microsoft\Windows\INetCache\IE\UYHDC0B3\matrix_blue_with_flare_by_finalrobo101[1].jpg"/>
          <p:cNvPicPr>
            <a:picLocks noChangeAspect="1" noChangeArrowheads="1"/>
          </p:cNvPicPr>
          <p:nvPr/>
        </p:nvPicPr>
        <p:blipFill>
          <a:blip r:embed="rId2">
            <a:lum bright="-7000" contrast="-70000"/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3 Data612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 Matrix Factorization methods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SVD Recommendation System on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MovieLens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Datasets</a:t>
            </a:r>
          </a:p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Jun Pan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 predict matrix for every user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41808"/>
            <a:ext cx="8229600" cy="324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638800"/>
            <a:ext cx="20002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Write function for prediction of top rated movies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375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Example: user 275 will like 89 movies which he/she has not rated. Among it, we show top 20 movies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6324600" cy="94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1" y="2209800"/>
            <a:ext cx="4820974" cy="45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Using Surprise Library to Evaluate SVD Model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42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8 folder cross validation of SVD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57912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 r="10032"/>
          <a:stretch>
            <a:fillRect/>
          </a:stretch>
        </p:blipFill>
        <p:spPr bwMode="auto">
          <a:xfrm>
            <a:off x="6257925" y="1600200"/>
            <a:ext cx="27336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191000"/>
            <a:ext cx="5133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Project 2, user-user and item-item collaborative filtering models have very high RSME </a:t>
            </a:r>
            <a:r>
              <a:rPr lang="en-US" dirty="0" err="1" smtClean="0"/>
              <a:t>valuse</a:t>
            </a:r>
            <a:r>
              <a:rPr lang="en-US" dirty="0" smtClean="0"/>
              <a:t> (&gt;1000).  </a:t>
            </a:r>
          </a:p>
          <a:p>
            <a:r>
              <a:rPr lang="en-US" dirty="0" smtClean="0"/>
              <a:t>RSME of SVD model with RSME score of 0.8674.</a:t>
            </a:r>
          </a:p>
          <a:p>
            <a:r>
              <a:rPr lang="en-US" dirty="0" smtClean="0"/>
              <a:t>In Project 2, we only used 1% of </a:t>
            </a:r>
            <a:r>
              <a:rPr lang="en-US" dirty="0" err="1" smtClean="0"/>
              <a:t>MovieLens</a:t>
            </a:r>
            <a:r>
              <a:rPr lang="en-US" dirty="0" smtClean="0"/>
              <a:t> data.  Using more than 4% of data, the computer will be dead.</a:t>
            </a:r>
          </a:p>
          <a:p>
            <a:r>
              <a:rPr lang="en-US" altLang="zh-CN" dirty="0" smtClean="0"/>
              <a:t>Using SVD model, we used 100% of </a:t>
            </a:r>
            <a:r>
              <a:rPr lang="en-US" altLang="zh-CN" dirty="0" err="1" smtClean="0"/>
              <a:t>MovieLens</a:t>
            </a:r>
            <a:r>
              <a:rPr lang="en-US" altLang="zh-CN" dirty="0" smtClean="0"/>
              <a:t> data.  The time for computation is about 10 minutes which is reasonable.</a:t>
            </a:r>
          </a:p>
          <a:p>
            <a:r>
              <a:rPr lang="en-US" dirty="0" smtClean="0"/>
              <a:t>Therefore, SVD model is a much better model.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Requirement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 descr="C:\Users\tbao\AppData\Local\Microsoft\Windows\INetCache\IE\RB2D2LCF\small_network_hub[1].png"/>
          <p:cNvPicPr>
            <a:picLocks noChangeAspect="1" noChangeArrowheads="1"/>
          </p:cNvPicPr>
          <p:nvPr/>
        </p:nvPicPr>
        <p:blipFill>
          <a:blip r:embed="rId2">
            <a:lum bright="50000"/>
          </a:blip>
          <a:srcRect/>
          <a:stretch>
            <a:fillRect/>
          </a:stretch>
        </p:blipFill>
        <p:spPr bwMode="auto">
          <a:xfrm>
            <a:off x="5388966" y="3398202"/>
            <a:ext cx="3755034" cy="345979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8229600" cy="264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Background Information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03408"/>
            <a:ext cx="8229600" cy="311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Load and Overview Dataset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158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00400"/>
            <a:ext cx="4257675" cy="357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tbao\AppData\Local\Microsoft\Windows\INetCache\IE\RB2D2LCF\small_network_hub[1].png"/>
          <p:cNvPicPr>
            <a:picLocks noChangeAspect="1" noChangeArrowheads="1"/>
          </p:cNvPicPr>
          <p:nvPr/>
        </p:nvPicPr>
        <p:blipFill>
          <a:blip r:embed="rId4">
            <a:lum bright="50000"/>
          </a:blip>
          <a:srcRect/>
          <a:stretch>
            <a:fillRect/>
          </a:stretch>
        </p:blipFill>
        <p:spPr bwMode="auto">
          <a:xfrm>
            <a:off x="6019800" y="3429000"/>
            <a:ext cx="2698496" cy="3276600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5410200"/>
            <a:ext cx="320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581400"/>
            <a:ext cx="34956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Word Cloud Plot for Title Words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29600" cy="187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338707"/>
            <a:ext cx="6734175" cy="35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Histogram of Rating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334000" cy="450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Build Pivot Table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00" b="1" dirty="0" smtClean="0">
                <a:solidFill>
                  <a:schemeClr val="tx2">
                    <a:lumMod val="75000"/>
                  </a:schemeClr>
                </a:solidFill>
              </a:rPr>
              <a:t>Each row represents unique </a:t>
            </a:r>
            <a:r>
              <a:rPr lang="en-US" sz="2700" b="1" dirty="0" err="1" smtClean="0">
                <a:solidFill>
                  <a:schemeClr val="tx2">
                    <a:lumMod val="75000"/>
                  </a:schemeClr>
                </a:solidFill>
              </a:rPr>
              <a:t>user_id</a:t>
            </a:r>
            <a:r>
              <a:rPr lang="en-US" sz="27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7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00" b="1" dirty="0" smtClean="0">
                <a:solidFill>
                  <a:schemeClr val="tx2">
                    <a:lumMod val="75000"/>
                  </a:schemeClr>
                </a:solidFill>
              </a:rPr>
              <a:t>Each column represents unique </a:t>
            </a:r>
            <a:r>
              <a:rPr lang="en-US" sz="2700" b="1" dirty="0" err="1" smtClean="0">
                <a:solidFill>
                  <a:schemeClr val="tx2">
                    <a:lumMod val="75000"/>
                  </a:schemeClr>
                </a:solidFill>
              </a:rPr>
              <a:t>movie_id</a:t>
            </a:r>
            <a:endParaRPr lang="en-US" sz="27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29600" cy="271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3667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De-normalize data and convert to a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numpy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array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229600" cy="162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SciPy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Reference Guider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30551"/>
            <a:ext cx="4670896" cy="543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182</Words>
  <Application>Microsoft Office PowerPoint</Application>
  <PresentationFormat>On-screen Show (4:3)</PresentationFormat>
  <Paragraphs>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3 Data612  Matrix Factorization methods </vt:lpstr>
      <vt:lpstr>Requirement</vt:lpstr>
      <vt:lpstr>Background Information</vt:lpstr>
      <vt:lpstr>Load and Overview Dataset</vt:lpstr>
      <vt:lpstr>Word Cloud Plot for Title Words</vt:lpstr>
      <vt:lpstr>Histogram of Rating</vt:lpstr>
      <vt:lpstr>Build Pivot Table Each row represents unique user_id Each column represents unique movie_id</vt:lpstr>
      <vt:lpstr>De-normalize data and convert to a numpy array</vt:lpstr>
      <vt:lpstr>SciPy Reference Guider</vt:lpstr>
      <vt:lpstr>Get predict matrix for every user</vt:lpstr>
      <vt:lpstr>Write function for prediction of top rated movies</vt:lpstr>
      <vt:lpstr>Example: user 275 will like 89 movies which he/she has not rated. Among it, we show top 20 movies.</vt:lpstr>
      <vt:lpstr>Using Surprise Library to Evaluate SVD Model</vt:lpstr>
      <vt:lpstr>8 folder cross validation of SVD model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Data612  Matrix Factorization methods </dc:title>
  <dc:creator>admin</dc:creator>
  <cp:lastModifiedBy>admin</cp:lastModifiedBy>
  <cp:revision>7</cp:revision>
  <dcterms:created xsi:type="dcterms:W3CDTF">2019-06-22T17:11:16Z</dcterms:created>
  <dcterms:modified xsi:type="dcterms:W3CDTF">2019-06-22T23:09:57Z</dcterms:modified>
</cp:coreProperties>
</file>