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68" r:id="rId3"/>
    <p:sldId id="257" r:id="rId4"/>
    <p:sldId id="269" r:id="rId5"/>
    <p:sldId id="277" r:id="rId6"/>
    <p:sldId id="278" r:id="rId7"/>
    <p:sldId id="279" r:id="rId8"/>
    <p:sldId id="280" r:id="rId9"/>
    <p:sldId id="281" r:id="rId10"/>
    <p:sldId id="282" r:id="rId11"/>
    <p:sldId id="270" r:id="rId12"/>
    <p:sldId id="283" r:id="rId13"/>
    <p:sldId id="286" r:id="rId14"/>
    <p:sldId id="284" r:id="rId15"/>
    <p:sldId id="287" r:id="rId16"/>
    <p:sldId id="28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EA43C-5AF9-40C8-8434-96F8B8982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78BC9F-9337-492E-897F-1AD63A8CE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95FE7-44C2-4598-8FEF-AF97E077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C238-C901-496D-9CF8-9BD45E54B490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CC0C-1E2A-47FA-83C6-C8D52777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3CE8F-9A49-428C-8129-34C8BD5F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6C11-4E75-47CA-8788-9891ADDC1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4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0E6DB-E300-46C3-B107-36A9E022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D1CEA-BAD0-40BF-B141-800150A5C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9773A-78D4-4BE6-8734-65448B22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C238-C901-496D-9CF8-9BD45E54B490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654A2C-1709-4BC1-BD6C-AB04139E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E26F3-EE55-4BF7-9B50-BB1D430F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6C11-4E75-47CA-8788-9891ADDC1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11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E864CA-14D8-49C1-B019-3E7C51FA8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D669B-6B09-4605-AD0D-CC313AC01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F0D99F-7250-4BC7-9F40-1928D28A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C238-C901-496D-9CF8-9BD45E54B490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68098C-952D-4879-A870-F845FFF6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AE518-1D82-420F-B803-F6D962DD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6C11-4E75-47CA-8788-9891ADDC1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23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058AD-B156-4686-BE8D-5849C9E5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FBA0DF-220D-4828-8105-A2D1F0EC1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83989-F16C-4AC2-8CB8-0A6200DA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C238-C901-496D-9CF8-9BD45E54B490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971AB-EB8D-4F54-9B8E-A9D73351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EB68BA-BE2F-44F0-8A5E-0A45001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6C11-4E75-47CA-8788-9891ADDC1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14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68B2D-B5CA-46D3-8462-ECED1E44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40DB1-113C-46DA-AA20-D84C568D3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C235F-C257-4FC8-B7B2-D9ECAC2A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C238-C901-496D-9CF8-9BD45E54B490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6D9C5-C1A6-419A-9216-879FBB13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37FBC-F981-47CC-A48E-021E554D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6C11-4E75-47CA-8788-9891ADDC1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7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97E83-E7B2-4B30-91B9-7E1D213A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02DF8-BC78-4B22-9393-FBEC06CA6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28736B-DA8F-45A5-8A64-0BE5C5B55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2DA0D7-3C70-4526-9E46-44B16240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C238-C901-496D-9CF8-9BD45E54B490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CB8085-EF6E-4DE9-B723-6890F946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27F3D8-B81C-4DA5-847F-2EB80C41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6C11-4E75-47CA-8788-9891ADDC1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77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E9830-8FC2-4E96-BD14-196BE60A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8AEA83-8ED1-4D27-BC4F-FA196CE05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EA39CC-F263-47CB-8812-4DDDB7335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AB613E-4280-45CA-9475-29ED97BE1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52EE07-293E-44D9-9F8B-F95A4E827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FD4A21-B542-4F22-9906-C0ADB88B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C238-C901-496D-9CF8-9BD45E54B490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E81695-593A-4C92-9E0C-16114173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E535D0-7954-446B-BC16-F33B151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6C11-4E75-47CA-8788-9891ADDC1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68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4FA5D-3D69-404D-8D06-8CD99565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50265E-4C9D-4F73-BBF9-3D04C2023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C238-C901-496D-9CF8-9BD45E54B490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605F1A-6B62-425E-8563-6A00032A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ADDF5D-60FC-4631-BD99-89505E42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6C11-4E75-47CA-8788-9891ADDC1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A5079-0EFB-40EB-A085-830F6C0B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C238-C901-496D-9CF8-9BD45E54B490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8768F8-9615-4C50-9A94-F65D6568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2100E8-99E8-4BC0-84D0-687B4210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6C11-4E75-47CA-8788-9891ADDC1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07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DE095-458B-40FA-82BF-C6CD06D6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24742D-4177-44C9-A98D-516ADD010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58A3CA-CE1C-487B-B78E-16CB9D62C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14C22-BF86-496C-BA8F-C4A194C1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C238-C901-496D-9CF8-9BD45E54B490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B24A95-880C-4EF6-B42B-31A1F828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D3A22F-24D3-4B59-B304-DE58EFB8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6C11-4E75-47CA-8788-9891ADDC1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80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2BB03-6BB8-47E7-B762-F424C49D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EB907B-9275-463E-9A5A-5813B4AAE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5B4012-CD00-43D5-8801-203AECAD4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2C90F0-B9F7-4BA0-8C0B-1EEE48CE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C238-C901-496D-9CF8-9BD45E54B490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A51643-9AB0-45B2-8157-D75F5C60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AED056-EFC8-48E4-8C06-07DC7821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6C11-4E75-47CA-8788-9891ADDC1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28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689857-21EE-4E55-8EE0-00CE2DEB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3B99FB-0E1D-44BA-B4DD-5A4CF7FEA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2E7AD-C166-4BAE-9D8C-9A8F1E1EE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C238-C901-496D-9CF8-9BD45E54B490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FE930-868F-4255-A340-96E7087F8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DF0D7-6DFE-48C7-9A59-1678C974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66C11-4E75-47CA-8788-9891ADDC1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18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A4C5C35-E2B5-4042-8292-B07D95644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E3C7B24-5B16-4DDF-AFAD-C374BF5FE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6410" y="890398"/>
            <a:ext cx="9197130" cy="2387600"/>
          </a:xfrm>
        </p:spPr>
        <p:txBody>
          <a:bodyPr/>
          <a:lstStyle/>
          <a:p>
            <a:r>
              <a:rPr lang="ko-KR" altLang="en-US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rgbClr val="92D05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사람 수 감지 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524D8-6326-4CC3-8E99-9221659A7442}"/>
              </a:ext>
            </a:extLst>
          </p:cNvPr>
          <p:cNvSpPr txBox="1"/>
          <p:nvPr/>
        </p:nvSpPr>
        <p:spPr>
          <a:xfrm>
            <a:off x="7816210" y="4579455"/>
            <a:ext cx="1627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박주환</a:t>
            </a:r>
          </a:p>
        </p:txBody>
      </p:sp>
    </p:spTree>
    <p:extLst>
      <p:ext uri="{BB962C8B-B14F-4D97-AF65-F5344CB8AC3E}">
        <p14:creationId xmlns:p14="http://schemas.microsoft.com/office/powerpoint/2010/main" val="2338775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EDC11-BC79-497C-95D7-F1802D1A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</a:t>
            </a:r>
            <a:r>
              <a:rPr lang="ko-KR" altLang="en-US" dirty="0" err="1"/>
              <a:t>표시부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37C4C68-B7C0-43C5-ACA1-454E428A9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836" y="1439731"/>
            <a:ext cx="681761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50B1DA-8278-42DA-8170-511CA27412BA}"/>
              </a:ext>
            </a:extLst>
          </p:cNvPr>
          <p:cNvSpPr txBox="1"/>
          <p:nvPr/>
        </p:nvSpPr>
        <p:spPr>
          <a:xfrm>
            <a:off x="7931091" y="1907675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화면을 띄워주고 경계선과 </a:t>
            </a:r>
            <a:endParaRPr lang="en-US" altLang="ko-KR" dirty="0"/>
          </a:p>
          <a:p>
            <a:r>
              <a:rPr lang="ko-KR" altLang="en-US" dirty="0" err="1"/>
              <a:t>카운팅</a:t>
            </a:r>
            <a:r>
              <a:rPr lang="ko-KR" altLang="en-US" dirty="0"/>
              <a:t> 정보를 표시</a:t>
            </a:r>
          </a:p>
        </p:txBody>
      </p:sp>
    </p:spTree>
    <p:extLst>
      <p:ext uri="{BB962C8B-B14F-4D97-AF65-F5344CB8AC3E}">
        <p14:creationId xmlns:p14="http://schemas.microsoft.com/office/powerpoint/2010/main" val="331097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45D431-2618-4E4E-999B-350931FD24E3}"/>
              </a:ext>
            </a:extLst>
          </p:cNvPr>
          <p:cNvSpPr txBox="1"/>
          <p:nvPr/>
        </p:nvSpPr>
        <p:spPr>
          <a:xfrm>
            <a:off x="2910981" y="2757664"/>
            <a:ext cx="6409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257158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ED2E6-7EE4-4661-9E54-35BB448C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초기실행결과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8BABBC6-3104-4E76-B4C8-26009C3C8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482" y="1607511"/>
            <a:ext cx="4578307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1753F3-C837-4F03-945B-D5D466AF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373" y="1607510"/>
            <a:ext cx="5134062" cy="43513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DC3F03-0619-45DD-B2A9-64B8996DF293}"/>
              </a:ext>
            </a:extLst>
          </p:cNvPr>
          <p:cNvSpPr txBox="1"/>
          <p:nvPr/>
        </p:nvSpPr>
        <p:spPr>
          <a:xfrm>
            <a:off x="916482" y="6023295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 객체에 </a:t>
            </a:r>
            <a:r>
              <a:rPr lang="en-US" altLang="ko-KR" dirty="0"/>
              <a:t>PID</a:t>
            </a:r>
            <a:r>
              <a:rPr lang="ko-KR" altLang="en-US" dirty="0"/>
              <a:t>가 </a:t>
            </a:r>
            <a:r>
              <a:rPr lang="en-US" altLang="ko-KR" dirty="0"/>
              <a:t>1~3</a:t>
            </a:r>
            <a:r>
              <a:rPr lang="ko-KR" altLang="en-US" dirty="0"/>
              <a:t>으로 잘 할당된 것을 확인</a:t>
            </a:r>
          </a:p>
        </p:txBody>
      </p:sp>
    </p:spTree>
    <p:extLst>
      <p:ext uri="{BB962C8B-B14F-4D97-AF65-F5344CB8AC3E}">
        <p14:creationId xmlns:p14="http://schemas.microsoft.com/office/powerpoint/2010/main" val="168318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A225-EDF7-413F-9F27-5598D5E9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결과 및 </a:t>
            </a:r>
            <a:r>
              <a:rPr lang="ko-KR" altLang="en-US" dirty="0" err="1"/>
              <a:t>카운팅</a:t>
            </a:r>
            <a:r>
              <a:rPr lang="ko-KR" altLang="en-US" dirty="0"/>
              <a:t> 결과의 비교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540B11-ED1E-41DA-83AB-AA8AE101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086" y="1576388"/>
            <a:ext cx="4773336" cy="349895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실제 수동으로 세어 본 결과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UP: 1</a:t>
            </a:r>
          </a:p>
          <a:p>
            <a:pPr marL="0" indent="0">
              <a:buNone/>
            </a:pPr>
            <a:r>
              <a:rPr lang="en-US" altLang="ko-KR" dirty="0"/>
              <a:t>DOWN: 0</a:t>
            </a:r>
          </a:p>
          <a:p>
            <a:pPr marL="0" indent="0">
              <a:buNone/>
            </a:pPr>
            <a:r>
              <a:rPr lang="en-US" altLang="ko-KR" dirty="0"/>
              <a:t>LEFT: 6</a:t>
            </a:r>
          </a:p>
          <a:p>
            <a:pPr marL="0" indent="0">
              <a:buNone/>
            </a:pPr>
            <a:r>
              <a:rPr lang="en-US" altLang="ko-KR" dirty="0"/>
              <a:t>RIGHT: 8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7B3F65-F839-4A5B-8DD9-2C9E2B007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05" y="1576388"/>
            <a:ext cx="61245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33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51E5B-3556-4AB9-8FC2-5334679F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보완사항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D09EE-68CA-403A-B3C6-D00274F04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노이즈 등의 문제로 인해 실제 사람이 지나가지 않았는데도 </a:t>
            </a:r>
            <a:r>
              <a:rPr lang="ko-KR" altLang="en-US" dirty="0" err="1"/>
              <a:t>카운팅</a:t>
            </a:r>
            <a:r>
              <a:rPr lang="ko-KR" altLang="en-US" dirty="0"/>
              <a:t> 되는 현상이 </a:t>
            </a:r>
            <a:r>
              <a:rPr lang="en-US" altLang="ko-KR" dirty="0"/>
              <a:t>10% </a:t>
            </a:r>
            <a:r>
              <a:rPr lang="ko-KR" altLang="en-US" dirty="0"/>
              <a:t>정도 나타남</a:t>
            </a:r>
            <a:r>
              <a:rPr lang="en-US" altLang="ko-KR" dirty="0"/>
              <a:t>. </a:t>
            </a:r>
            <a:r>
              <a:rPr lang="ko-KR" altLang="en-US" dirty="0"/>
              <a:t>사람이 지나가는 순간에 객체인식에 실패하여 인식되지 않는 경우 및 두 사람이 한 사람으로 인식되는 경우가 </a:t>
            </a:r>
            <a:r>
              <a:rPr lang="en-US" altLang="ko-KR" dirty="0"/>
              <a:t>10% </a:t>
            </a:r>
            <a:r>
              <a:rPr lang="ko-KR" altLang="en-US" dirty="0"/>
              <a:t>정도 나타남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배회하는 경우 선을 넘었다가 들어왔다가 다시 나가는 경우에 올렸던 카운트를 다시 내리는 알고리즘 적용 필요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87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D84-78C7-4D14-B7C4-FA7B10DC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문제해결을 위해 </a:t>
            </a:r>
            <a:r>
              <a:rPr lang="en-US" altLang="ko-KR" dirty="0"/>
              <a:t>HOG-SVM </a:t>
            </a:r>
            <a:r>
              <a:rPr lang="ko-KR" altLang="en-US" dirty="0"/>
              <a:t>을 적용시도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501AD33-36DB-4FD3-AE18-2CC5E22CE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737" y="1808847"/>
            <a:ext cx="582002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81F69F-E0EB-4C24-9D44-EB287B89C6E2}"/>
              </a:ext>
            </a:extLst>
          </p:cNvPr>
          <p:cNvSpPr txBox="1"/>
          <p:nvPr/>
        </p:nvSpPr>
        <p:spPr>
          <a:xfrm>
            <a:off x="6946084" y="2013358"/>
            <a:ext cx="52613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노이즈 및 객체인식 실패를 해결하기 위해 </a:t>
            </a:r>
            <a:endParaRPr lang="en-US" altLang="ko-KR" dirty="0"/>
          </a:p>
          <a:p>
            <a:r>
              <a:rPr lang="en-US" altLang="ko-KR" dirty="0"/>
              <a:t>HOG-SVM</a:t>
            </a:r>
            <a:r>
              <a:rPr lang="ko-KR" altLang="en-US" dirty="0"/>
              <a:t>을 적용하여 보았으나 </a:t>
            </a:r>
            <a:endParaRPr lang="en-US" altLang="ko-KR" dirty="0"/>
          </a:p>
          <a:p>
            <a:r>
              <a:rPr lang="en-US" altLang="ko-KR" dirty="0"/>
              <a:t>MOG</a:t>
            </a:r>
            <a:r>
              <a:rPr lang="ko-KR" altLang="en-US" dirty="0"/>
              <a:t>배경모델보다 성능이 더 떨어지는 </a:t>
            </a:r>
            <a:endParaRPr lang="en-US" altLang="ko-KR" dirty="0"/>
          </a:p>
          <a:p>
            <a:r>
              <a:rPr lang="ko-KR" altLang="en-US" dirty="0"/>
              <a:t>것이 확인됨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검은색 박스가 </a:t>
            </a:r>
            <a:r>
              <a:rPr lang="en-US" altLang="ko-KR" dirty="0"/>
              <a:t>HOG-SVM </a:t>
            </a:r>
            <a:r>
              <a:rPr lang="ko-KR" altLang="en-US" dirty="0"/>
              <a:t>모델로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감지한 결과</a:t>
            </a:r>
            <a:r>
              <a:rPr lang="en-US" altLang="ko-KR" dirty="0"/>
              <a:t>:</a:t>
            </a:r>
            <a:r>
              <a:rPr lang="ko-KR" altLang="en-US" dirty="0"/>
              <a:t> 사람이 아닌 것도 사람으로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감지하는 문제 발생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F9822C8-908B-42EC-A28C-336EF548152F}"/>
              </a:ext>
            </a:extLst>
          </p:cNvPr>
          <p:cNvSpPr/>
          <p:nvPr/>
        </p:nvSpPr>
        <p:spPr>
          <a:xfrm rot="1448145">
            <a:off x="5695108" y="3224391"/>
            <a:ext cx="2290058" cy="615297"/>
          </a:xfrm>
          <a:prstGeom prst="rightArrow">
            <a:avLst>
              <a:gd name="adj1" fmla="val 50000"/>
              <a:gd name="adj2" fmla="val 47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089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F6575-4F9B-4D47-A043-6A3DA04D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664FE1-94B9-4808-A95B-223D7AA9D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 프로젝트를 통해 개방된 공간에서의 사람 인식 및 그 수를 세기 위한 프로그램에 대한 기본적인 뼈대를 구축할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추후 상용화를 할 계획이 있다면</a:t>
            </a:r>
            <a:r>
              <a:rPr lang="en-US" altLang="ko-KR" dirty="0"/>
              <a:t>,</a:t>
            </a:r>
            <a:r>
              <a:rPr lang="ko-KR" altLang="en-US" dirty="0"/>
              <a:t> 노이즈 제거 및</a:t>
            </a:r>
            <a:r>
              <a:rPr lang="en-US" altLang="ko-KR" dirty="0"/>
              <a:t> </a:t>
            </a:r>
            <a:r>
              <a:rPr lang="ko-KR" altLang="en-US" dirty="0"/>
              <a:t>객체 인식 </a:t>
            </a:r>
            <a:r>
              <a:rPr lang="ko-KR" altLang="en-US" dirty="0" err="1"/>
              <a:t>실패등의</a:t>
            </a:r>
            <a:r>
              <a:rPr lang="ko-KR" altLang="en-US" dirty="0"/>
              <a:t> 문제를 개선하기 위해</a:t>
            </a:r>
            <a:r>
              <a:rPr lang="en-US" altLang="ko-KR" dirty="0"/>
              <a:t>, </a:t>
            </a:r>
            <a:r>
              <a:rPr lang="ko-KR" altLang="en-US" dirty="0"/>
              <a:t>단순 비전 알고리즘을 넘어서 </a:t>
            </a:r>
            <a:r>
              <a:rPr lang="ko-KR" altLang="en-US" dirty="0" err="1"/>
              <a:t>머신러닝과</a:t>
            </a:r>
            <a:r>
              <a:rPr lang="ko-KR" altLang="en-US" dirty="0"/>
              <a:t> 같은 다각적이고 심층적인 접근이 필요하다는 것을 느낄 수 있었습니다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95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8760B0-6074-4C7B-8A21-70F7A7FDDB84}"/>
              </a:ext>
            </a:extLst>
          </p:cNvPr>
          <p:cNvSpPr txBox="1"/>
          <p:nvPr/>
        </p:nvSpPr>
        <p:spPr>
          <a:xfrm>
            <a:off x="3347207" y="2860647"/>
            <a:ext cx="45300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프로젝트의 목표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377CC5-7A46-48C8-AE7E-7AD58045234F}"/>
              </a:ext>
            </a:extLst>
          </p:cNvPr>
          <p:cNvSpPr txBox="1"/>
          <p:nvPr/>
        </p:nvSpPr>
        <p:spPr>
          <a:xfrm>
            <a:off x="1283516" y="4035105"/>
            <a:ext cx="880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개방된 공간에서 사람 수를 파악</a:t>
            </a:r>
          </a:p>
        </p:txBody>
      </p:sp>
    </p:spTree>
    <p:extLst>
      <p:ext uri="{BB962C8B-B14F-4D97-AF65-F5344CB8AC3E}">
        <p14:creationId xmlns:p14="http://schemas.microsoft.com/office/powerpoint/2010/main" val="306973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B714B7-00B0-4E76-A2CF-F0B6B505D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93" y="11662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			</a:t>
            </a:r>
            <a:r>
              <a:rPr lang="ko-KR" altLang="en-US" dirty="0"/>
              <a:t>사람 수 탐지 기준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개방된 공간에서 일정 구획을 지정하여 그 부분을 지나는 사람을 </a:t>
            </a:r>
            <a:r>
              <a:rPr lang="ko-KR" altLang="en-US" dirty="0" err="1"/>
              <a:t>카운팅하는</a:t>
            </a:r>
            <a:r>
              <a:rPr lang="ko-KR" altLang="en-US" dirty="0"/>
              <a:t> 알고리즘을 적용한 시스템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922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3998DF-9DB7-41FA-96AF-071CDD9CB1A3}"/>
              </a:ext>
            </a:extLst>
          </p:cNvPr>
          <p:cNvSpPr txBox="1"/>
          <p:nvPr/>
        </p:nvSpPr>
        <p:spPr>
          <a:xfrm>
            <a:off x="3120706" y="2818701"/>
            <a:ext cx="6129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작동방식 및 소스코드</a:t>
            </a:r>
          </a:p>
        </p:txBody>
      </p:sp>
    </p:spTree>
    <p:extLst>
      <p:ext uri="{BB962C8B-B14F-4D97-AF65-F5344CB8AC3E}">
        <p14:creationId xmlns:p14="http://schemas.microsoft.com/office/powerpoint/2010/main" val="16400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7EBD8-4AB3-47C7-9E2B-4D88AC7A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ko-KR" altLang="en-US" dirty="0" err="1"/>
              <a:t>선언부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AD98740-586D-4F0D-AA19-6478BCE7E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5291"/>
            <a:ext cx="3246113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8DE25B-668E-41DA-BD36-D5DEAADD50E2}"/>
              </a:ext>
            </a:extLst>
          </p:cNvPr>
          <p:cNvSpPr txBox="1"/>
          <p:nvPr/>
        </p:nvSpPr>
        <p:spPr>
          <a:xfrm>
            <a:off x="4328719" y="1800458"/>
            <a:ext cx="5066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초기 변수로 상하좌우 경계선을 지나는 사람 숫자를 저장할 변수와</a:t>
            </a:r>
            <a:r>
              <a:rPr lang="en-US" altLang="ko-KR" dirty="0"/>
              <a:t>, </a:t>
            </a:r>
            <a:r>
              <a:rPr lang="ko-KR" altLang="en-US" dirty="0"/>
              <a:t>영상의 가로세로 크기</a:t>
            </a:r>
            <a:r>
              <a:rPr lang="en-US" altLang="ko-KR" dirty="0"/>
              <a:t>, </a:t>
            </a:r>
            <a:r>
              <a:rPr lang="ko-KR" altLang="en-US" dirty="0"/>
              <a:t>최소 객체의 크기</a:t>
            </a:r>
            <a:r>
              <a:rPr lang="en-US" altLang="ko-KR" dirty="0"/>
              <a:t>, </a:t>
            </a:r>
            <a:r>
              <a:rPr lang="ko-KR" altLang="en-US" dirty="0"/>
              <a:t>상하좌우에 생성할 선의 정보를 변수에 지정해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15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8D70E-A6AB-47E6-890C-4F86F756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ko-KR" altLang="en-US" dirty="0" err="1"/>
              <a:t>추출부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912CE2E-E19F-4F94-9FB1-359B98B03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5853"/>
            <a:ext cx="4943475" cy="2847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76F8B1-628B-44D0-9CFC-3BBFF69A214E}"/>
              </a:ext>
            </a:extLst>
          </p:cNvPr>
          <p:cNvSpPr txBox="1"/>
          <p:nvPr/>
        </p:nvSpPr>
        <p:spPr>
          <a:xfrm>
            <a:off x="6392411" y="2231472"/>
            <a:ext cx="4387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MOG </a:t>
            </a:r>
            <a:r>
              <a:rPr lang="ko-KR" altLang="en-US" dirty="0"/>
              <a:t>알고리즘으로 움직이는 사람을 추적하기위해 배경과 분리합니다</a:t>
            </a:r>
            <a:r>
              <a:rPr lang="en-US" altLang="ko-KR" dirty="0"/>
              <a:t>. </a:t>
            </a:r>
            <a:r>
              <a:rPr lang="ko-KR" altLang="en-US" dirty="0"/>
              <a:t>그리고 마스크 생성과 노이즈 제거를 위한 오프닝</a:t>
            </a:r>
            <a:r>
              <a:rPr lang="en-US" altLang="ko-KR" dirty="0"/>
              <a:t>, </a:t>
            </a:r>
            <a:r>
              <a:rPr lang="ko-KR" altLang="en-US" dirty="0" err="1"/>
              <a:t>클로징</a:t>
            </a:r>
            <a:r>
              <a:rPr lang="ko-KR" altLang="en-US" dirty="0"/>
              <a:t> 처리에 사용할 커널의 크기를 정의하고</a:t>
            </a:r>
            <a:r>
              <a:rPr lang="en-US" altLang="ko-KR" dirty="0"/>
              <a:t>, </a:t>
            </a:r>
            <a:r>
              <a:rPr lang="ko-KR" altLang="en-US" dirty="0"/>
              <a:t>객체를 담을 </a:t>
            </a:r>
            <a:r>
              <a:rPr lang="en-US" altLang="ko-KR" dirty="0"/>
              <a:t>persons </a:t>
            </a:r>
            <a:r>
              <a:rPr lang="ko-KR" altLang="en-US" dirty="0"/>
              <a:t>리스트를 지정해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29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65A86-D69B-476D-B3FB-D75FE70B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마스크 생성 및 </a:t>
            </a:r>
            <a:r>
              <a:rPr lang="ko-KR" altLang="en-US" dirty="0" err="1"/>
              <a:t>적용부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7E90EDA-CB2A-418D-B824-55F6E24BB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7236"/>
            <a:ext cx="634649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6F0335-EB17-4473-B821-64B937B69E89}"/>
              </a:ext>
            </a:extLst>
          </p:cNvPr>
          <p:cNvSpPr txBox="1"/>
          <p:nvPr/>
        </p:nvSpPr>
        <p:spPr>
          <a:xfrm>
            <a:off x="7608815" y="2374084"/>
            <a:ext cx="38421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배경을 분리한 마스크를 적용한 후 이진화를 진행합니다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오프닝 및 </a:t>
            </a:r>
            <a:r>
              <a:rPr lang="ko-KR" altLang="en-US" dirty="0" err="1"/>
              <a:t>클로징을</a:t>
            </a:r>
            <a:r>
              <a:rPr lang="ko-KR" altLang="en-US" dirty="0"/>
              <a:t> </a:t>
            </a:r>
            <a:r>
              <a:rPr lang="ko-KR" altLang="en-US" dirty="0" err="1"/>
              <a:t>만들어놓은</a:t>
            </a:r>
            <a:r>
              <a:rPr lang="ko-KR" altLang="en-US" dirty="0"/>
              <a:t> 커널을 적용하여 진행합니다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영상이 끝난 후 각 경계선을 지난 사람의 수를 콘솔에 프린트 해 주는 예외처리를 해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19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11306-D3C5-4E34-B3F3-2F1149FC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컨투어</a:t>
            </a:r>
            <a:r>
              <a:rPr lang="ko-KR" altLang="en-US" dirty="0"/>
              <a:t> 생성 및 좌표추출부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B8EE29C-18E6-4918-A625-F47C47050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973" y="1934733"/>
            <a:ext cx="8648700" cy="2200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9298B6-47C7-4F41-A3F7-7D6A53A56499}"/>
              </a:ext>
            </a:extLst>
          </p:cNvPr>
          <p:cNvSpPr txBox="1"/>
          <p:nvPr/>
        </p:nvSpPr>
        <p:spPr>
          <a:xfrm>
            <a:off x="838200" y="4379053"/>
            <a:ext cx="653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컨투어를</a:t>
            </a:r>
            <a:r>
              <a:rPr lang="ko-KR" altLang="en-US" dirty="0"/>
              <a:t> 추출한 후</a:t>
            </a:r>
            <a:r>
              <a:rPr lang="en-US" altLang="ko-KR" dirty="0"/>
              <a:t>, </a:t>
            </a:r>
            <a:r>
              <a:rPr lang="ko-KR" altLang="en-US" dirty="0"/>
              <a:t>무게 중심을 구합니다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ko-KR" altLang="en-US" dirty="0" err="1"/>
              <a:t>컨투어를</a:t>
            </a:r>
            <a:r>
              <a:rPr lang="ko-KR" altLang="en-US" dirty="0"/>
              <a:t> 감싸는 사각형의 좌표 및 길이를 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55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146FF-E126-4A58-B7A1-95D710CD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객체 </a:t>
            </a:r>
            <a:r>
              <a:rPr lang="ko-KR" altLang="en-US" sz="4000" dirty="0" err="1"/>
              <a:t>카운팅부</a:t>
            </a:r>
            <a:endParaRPr lang="ko-KR" altLang="en-US" sz="4000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5FE3951-19C9-4A78-954E-C9863B39A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7652"/>
            <a:ext cx="10515600" cy="19524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038B17-D400-401C-8DBC-F9C5421F38B8}"/>
              </a:ext>
            </a:extLst>
          </p:cNvPr>
          <p:cNvSpPr txBox="1"/>
          <p:nvPr/>
        </p:nvSpPr>
        <p:spPr>
          <a:xfrm>
            <a:off x="998290" y="4077050"/>
            <a:ext cx="10216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 </a:t>
            </a:r>
            <a:r>
              <a:rPr lang="en-US" altLang="ko-KR" dirty="0"/>
              <a:t>tracks[-1][1] </a:t>
            </a:r>
            <a:r>
              <a:rPr lang="ko-KR" altLang="en-US" dirty="0"/>
              <a:t>은 가장 최근의 객체의 </a:t>
            </a:r>
            <a:r>
              <a:rPr lang="en-US" altLang="ko-KR" dirty="0"/>
              <a:t>y</a:t>
            </a:r>
            <a:r>
              <a:rPr lang="ko-KR" altLang="en-US" dirty="0"/>
              <a:t>좌표가 들어간 부분이고</a:t>
            </a:r>
            <a:r>
              <a:rPr lang="en-US" altLang="ko-KR" dirty="0"/>
              <a:t>, Tracks[-2][1] </a:t>
            </a:r>
            <a:r>
              <a:rPr lang="ko-KR" altLang="en-US" dirty="0"/>
              <a:t>부분은 </a:t>
            </a:r>
            <a:endParaRPr lang="en-US" altLang="ko-KR" dirty="0"/>
          </a:p>
          <a:p>
            <a:r>
              <a:rPr lang="ko-KR" altLang="en-US" dirty="0"/>
              <a:t>최근 이전 객체의 </a:t>
            </a:r>
            <a:r>
              <a:rPr lang="en-US" altLang="ko-KR" dirty="0"/>
              <a:t>y</a:t>
            </a:r>
            <a:r>
              <a:rPr lang="ko-KR" altLang="en-US" dirty="0"/>
              <a:t>좌표가 들어간 부분으로 </a:t>
            </a:r>
            <a:r>
              <a:rPr lang="en-US" altLang="ko-KR" dirty="0"/>
              <a:t>y</a:t>
            </a:r>
            <a:r>
              <a:rPr lang="ko-KR" altLang="en-US" dirty="0"/>
              <a:t>좌표가 특정선을 넘었는지 판단할 수 있는 부분이며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좌표일 경우 </a:t>
            </a:r>
            <a:r>
              <a:rPr lang="en-US" altLang="ko-KR" dirty="0"/>
              <a:t>tracks[-1][0] tracks[-2][0] </a:t>
            </a:r>
            <a:r>
              <a:rPr lang="ko-KR" altLang="en-US" dirty="0"/>
              <a:t>와 같이 판단 가능함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넘었을 경우 </a:t>
            </a:r>
            <a:r>
              <a:rPr lang="en-US" altLang="ko-KR" dirty="0"/>
              <a:t>state </a:t>
            </a:r>
            <a:r>
              <a:rPr lang="ko-KR" altLang="en-US" dirty="0"/>
              <a:t>에는 </a:t>
            </a:r>
            <a:r>
              <a:rPr lang="en-US" altLang="ko-KR" dirty="0"/>
              <a:t>1</a:t>
            </a:r>
            <a:r>
              <a:rPr lang="ko-KR" altLang="en-US" dirty="0"/>
              <a:t>을 설정해서 넘었다는 것을 표시해주고</a:t>
            </a:r>
            <a:r>
              <a:rPr lang="en-US" altLang="ko-KR" dirty="0"/>
              <a:t>, </a:t>
            </a:r>
            <a:r>
              <a:rPr lang="en-US" altLang="ko-KR" dirty="0" err="1"/>
              <a:t>dir</a:t>
            </a:r>
            <a:r>
              <a:rPr lang="en-US" altLang="ko-KR" dirty="0"/>
              <a:t> </a:t>
            </a:r>
            <a:r>
              <a:rPr lang="ko-KR" altLang="en-US" dirty="0"/>
              <a:t>에는 넘은 방향이 </a:t>
            </a:r>
            <a:r>
              <a:rPr lang="ko-KR" altLang="en-US" dirty="0" err="1"/>
              <a:t>들어감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15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</TotalTime>
  <Words>420</Words>
  <Application>Microsoft Office PowerPoint</Application>
  <PresentationFormat>와이드스크린</PresentationFormat>
  <Paragraphs>53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휴먼편지체</vt:lpstr>
      <vt:lpstr>Arial</vt:lpstr>
      <vt:lpstr>Office 테마</vt:lpstr>
      <vt:lpstr>사람 수 감지 프로젝트</vt:lpstr>
      <vt:lpstr>PowerPoint 프레젠테이션</vt:lpstr>
      <vt:lpstr>PowerPoint 프레젠테이션</vt:lpstr>
      <vt:lpstr>PowerPoint 프레젠테이션</vt:lpstr>
      <vt:lpstr>변수 선언부</vt:lpstr>
      <vt:lpstr>객체 추출부</vt:lpstr>
      <vt:lpstr>마스크 생성 및 적용부</vt:lpstr>
      <vt:lpstr>컨투어 생성 및 좌표추출부.</vt:lpstr>
      <vt:lpstr>객체 카운팅부</vt:lpstr>
      <vt:lpstr>화면 표시부</vt:lpstr>
      <vt:lpstr>PowerPoint 프레젠테이션</vt:lpstr>
      <vt:lpstr>초기실행결과</vt:lpstr>
      <vt:lpstr>실제 결과 및 카운팅 결과의 비교</vt:lpstr>
      <vt:lpstr>보완사항</vt:lpstr>
      <vt:lpstr>문제해결을 위해 HOG-SVM 을 적용시도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Car Project</dc:title>
  <dc:creator>HKIT</dc:creator>
  <cp:lastModifiedBy>HKIT</cp:lastModifiedBy>
  <cp:revision>68</cp:revision>
  <dcterms:created xsi:type="dcterms:W3CDTF">2024-02-14T00:23:37Z</dcterms:created>
  <dcterms:modified xsi:type="dcterms:W3CDTF">2024-02-26T08:15:06Z</dcterms:modified>
</cp:coreProperties>
</file>