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FAEB253-E33E-4B3F-8BD6-C18A09AE92FC}" type="datetimeFigureOut">
              <a:rPr lang="en-PH" smtClean="0"/>
              <a:t>22/11/2018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6A5E2AA-141A-42FD-8CA2-7A0E186A47B9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2777"/>
            <a:ext cx="7315200" cy="2088232"/>
          </a:xfrm>
        </p:spPr>
        <p:txBody>
          <a:bodyPr>
            <a:normAutofit/>
          </a:bodyPr>
          <a:lstStyle/>
          <a:p>
            <a:pPr algn="ctr"/>
            <a:r>
              <a:rPr lang="en-PH" sz="8800" b="1" dirty="0" err="1" smtClean="0"/>
              <a:t>Solariality</a:t>
            </a:r>
            <a:endParaRPr lang="en-PH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3717032"/>
            <a:ext cx="3744416" cy="1144632"/>
          </a:xfrm>
        </p:spPr>
        <p:txBody>
          <a:bodyPr>
            <a:normAutofit fontScale="62500" lnSpcReduction="20000"/>
          </a:bodyPr>
          <a:lstStyle/>
          <a:p>
            <a:r>
              <a:rPr lang="en-PH" dirty="0" err="1" smtClean="0"/>
              <a:t>Ayaoan</a:t>
            </a:r>
            <a:r>
              <a:rPr lang="en-PH" dirty="0" smtClean="0"/>
              <a:t>, John Paul D.</a:t>
            </a:r>
          </a:p>
          <a:p>
            <a:r>
              <a:rPr lang="en-PH" dirty="0" err="1" smtClean="0"/>
              <a:t>Fontanilla</a:t>
            </a:r>
            <a:r>
              <a:rPr lang="en-PH" dirty="0" smtClean="0"/>
              <a:t>, Emil</a:t>
            </a:r>
          </a:p>
          <a:p>
            <a:r>
              <a:rPr lang="en-PH" dirty="0" err="1" smtClean="0"/>
              <a:t>Villaroman</a:t>
            </a:r>
            <a:r>
              <a:rPr lang="en-PH" dirty="0" smtClean="0"/>
              <a:t>, Jayvee Mark D.</a:t>
            </a:r>
          </a:p>
          <a:p>
            <a:r>
              <a:rPr lang="en-PH" dirty="0" err="1" smtClean="0"/>
              <a:t>Agonoy</a:t>
            </a:r>
            <a:r>
              <a:rPr lang="en-PH" dirty="0" smtClean="0"/>
              <a:t>, </a:t>
            </a:r>
            <a:r>
              <a:rPr lang="en-PH" dirty="0" err="1" smtClean="0"/>
              <a:t>Kaezee</a:t>
            </a:r>
            <a:r>
              <a:rPr lang="en-PH" dirty="0" smtClean="0"/>
              <a:t> </a:t>
            </a:r>
            <a:r>
              <a:rPr lang="en-PH" dirty="0" smtClean="0"/>
              <a:t>Lou</a:t>
            </a:r>
          </a:p>
          <a:p>
            <a:r>
              <a:rPr lang="en-PH" dirty="0" smtClean="0"/>
              <a:t>Mamaclay </a:t>
            </a:r>
            <a:r>
              <a:rPr lang="en-PH" dirty="0" err="1" smtClean="0"/>
              <a:t>Abedrei</a:t>
            </a:r>
            <a:r>
              <a:rPr lang="en-PH" dirty="0" smtClean="0"/>
              <a:t> M.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08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Virtual Reality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/>
              <a:t>-is </a:t>
            </a:r>
            <a:r>
              <a:rPr lang="en-US" sz="2400" dirty="0"/>
              <a:t>an interactive computer generated experience taking place within a simulated </a:t>
            </a:r>
            <a:r>
              <a:rPr lang="en-US" sz="2400" dirty="0" smtClean="0"/>
              <a:t>environment that </a:t>
            </a:r>
            <a:r>
              <a:rPr lang="en-US" sz="2400" dirty="0"/>
              <a:t>incorporates mainly auditory and visual, but also other types of sensory </a:t>
            </a:r>
            <a:r>
              <a:rPr lang="en-US" sz="2400" dirty="0" smtClean="0"/>
              <a:t>feedback </a:t>
            </a:r>
            <a:r>
              <a:rPr lang="en-US" sz="2400" dirty="0"/>
              <a:t>like haptic</a:t>
            </a:r>
            <a:r>
              <a:rPr lang="en-US" sz="2400" dirty="0" smtClean="0"/>
              <a:t>.</a:t>
            </a:r>
          </a:p>
          <a:p>
            <a:pPr marL="45720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This </a:t>
            </a:r>
            <a:r>
              <a:rPr lang="en-US" sz="2400" dirty="0"/>
              <a:t>immersive environment can be similar to real world or </a:t>
            </a:r>
            <a:r>
              <a:rPr lang="en-US" sz="2400" dirty="0" smtClean="0"/>
              <a:t>it </a:t>
            </a:r>
            <a:r>
              <a:rPr lang="en-US" sz="2400" dirty="0"/>
              <a:t>can be fantastical, creating an experience that </a:t>
            </a:r>
            <a:r>
              <a:rPr lang="en-US" sz="2400" dirty="0" smtClean="0"/>
              <a:t>is </a:t>
            </a:r>
            <a:r>
              <a:rPr lang="en-US" sz="2400" dirty="0"/>
              <a:t>not possible in ordinary physical </a:t>
            </a:r>
            <a:r>
              <a:rPr lang="en-US" sz="2400" dirty="0" smtClean="0"/>
              <a:t>reality.</a:t>
            </a:r>
          </a:p>
          <a:p>
            <a:pPr marL="45720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The </a:t>
            </a:r>
            <a:r>
              <a:rPr lang="en-US" sz="2400" dirty="0"/>
              <a:t>audience can be anyone at any age and gender, but most likely be </a:t>
            </a:r>
            <a:r>
              <a:rPr lang="en-US" sz="2400" dirty="0" err="1"/>
              <a:t>millenials</a:t>
            </a:r>
            <a:r>
              <a:rPr lang="en-US" sz="2400" dirty="0"/>
              <a:t> and generation </a:t>
            </a:r>
            <a:r>
              <a:rPr lang="en-US" sz="2400" dirty="0" smtClean="0"/>
              <a:t>Z. VR </a:t>
            </a:r>
            <a:r>
              <a:rPr lang="en-US" sz="2400" dirty="0"/>
              <a:t>can also serve people with certain disorders such as anxiety </a:t>
            </a:r>
            <a:r>
              <a:rPr lang="en-US" sz="2400" dirty="0" smtClean="0"/>
              <a:t>disorders </a:t>
            </a:r>
            <a:r>
              <a:rPr lang="en-US" sz="2400" dirty="0"/>
              <a:t>and people with PSTD's and phobias.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7128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315200" cy="1154097"/>
          </a:xfrm>
        </p:spPr>
        <p:txBody>
          <a:bodyPr>
            <a:normAutofit/>
          </a:bodyPr>
          <a:lstStyle/>
          <a:p>
            <a:r>
              <a:rPr lang="en-PH" sz="6600" dirty="0" smtClean="0"/>
              <a:t>Users</a:t>
            </a:r>
            <a:endParaRPr lang="en-PH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VR project aims to educate people about the solar system in the most entertaining way possible.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person who will be using our </a:t>
            </a:r>
            <a:r>
              <a:rPr lang="en-US" sz="3200" dirty="0" smtClean="0"/>
              <a:t>VR </a:t>
            </a:r>
            <a:r>
              <a:rPr lang="en-US" sz="3200" dirty="0"/>
              <a:t>will completely be immersed </a:t>
            </a:r>
            <a:r>
              <a:rPr lang="en-US" sz="3200" dirty="0" smtClean="0"/>
              <a:t>in </a:t>
            </a:r>
            <a:r>
              <a:rPr lang="en-US" sz="3200" dirty="0"/>
              <a:t>the virtual solar system. 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1977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6000" dirty="0" smtClean="0"/>
              <a:t>Scope and Limitation</a:t>
            </a:r>
            <a:endParaRPr lang="en-P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system will only be limited to our solar system which consists of the sun , planets, moons and stars, heavenly bodies and satellites.</a:t>
            </a:r>
            <a:endParaRPr lang="en-PH" sz="3200" dirty="0"/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1031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Usability Kit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We’ll be using Adobe Photoshop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64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24</TotalTime>
  <Words>198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Solariality</vt:lpstr>
      <vt:lpstr>Virtual Reality </vt:lpstr>
      <vt:lpstr>Users</vt:lpstr>
      <vt:lpstr>Scope and Limitation</vt:lpstr>
      <vt:lpstr>Usability 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Solariarity</dc:title>
  <dc:creator>Mamaclay</dc:creator>
  <cp:lastModifiedBy>Mamaclay</cp:lastModifiedBy>
  <cp:revision>5</cp:revision>
  <dcterms:created xsi:type="dcterms:W3CDTF">2018-09-19T06:06:44Z</dcterms:created>
  <dcterms:modified xsi:type="dcterms:W3CDTF">2018-11-22T13:16:37Z</dcterms:modified>
</cp:coreProperties>
</file>