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/>
    <p:restoredTop sz="94674"/>
  </p:normalViewPr>
  <p:slideViewPr>
    <p:cSldViewPr>
      <p:cViewPr varScale="1">
        <p:scale>
          <a:sx n="71" d="100"/>
          <a:sy n="71" d="100"/>
        </p:scale>
        <p:origin x="52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0625" y="1238250"/>
            <a:ext cx="11001375" cy="5619750"/>
          </a:xfrm>
          <a:custGeom>
            <a:avLst/>
            <a:gdLst/>
            <a:ahLst/>
            <a:cxnLst/>
            <a:rect l="l" t="t" r="r" b="b"/>
            <a:pathLst>
              <a:path w="11001375" h="5619750">
                <a:moveTo>
                  <a:pt x="11001375" y="0"/>
                </a:moveTo>
                <a:lnTo>
                  <a:pt x="0" y="0"/>
                </a:lnTo>
                <a:lnTo>
                  <a:pt x="0" y="5619750"/>
                </a:lnTo>
                <a:lnTo>
                  <a:pt x="11001375" y="5619750"/>
                </a:lnTo>
                <a:lnTo>
                  <a:pt x="11001375" y="0"/>
                </a:lnTo>
                <a:close/>
              </a:path>
            </a:pathLst>
          </a:custGeom>
          <a:solidFill>
            <a:srgbClr val="006D7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361950" y="361950"/>
            <a:ext cx="733425" cy="809625"/>
          </a:xfrm>
          <a:custGeom>
            <a:avLst/>
            <a:gdLst/>
            <a:ahLst/>
            <a:cxnLst/>
            <a:rect l="l" t="t" r="r" b="b"/>
            <a:pathLst>
              <a:path w="733425" h="809625">
                <a:moveTo>
                  <a:pt x="661327" y="598424"/>
                </a:moveTo>
                <a:lnTo>
                  <a:pt x="544652" y="598424"/>
                </a:lnTo>
                <a:lnTo>
                  <a:pt x="544652" y="715010"/>
                </a:lnTo>
                <a:lnTo>
                  <a:pt x="661327" y="715010"/>
                </a:lnTo>
                <a:lnTo>
                  <a:pt x="661327" y="598424"/>
                </a:lnTo>
                <a:close/>
              </a:path>
              <a:path w="733425" h="809625">
                <a:moveTo>
                  <a:pt x="523557" y="217170"/>
                </a:moveTo>
                <a:lnTo>
                  <a:pt x="472566" y="258445"/>
                </a:lnTo>
                <a:lnTo>
                  <a:pt x="495158" y="284795"/>
                </a:lnTo>
                <a:lnTo>
                  <a:pt x="526748" y="303514"/>
                </a:lnTo>
                <a:lnTo>
                  <a:pt x="562981" y="314684"/>
                </a:lnTo>
                <a:lnTo>
                  <a:pt x="599503" y="318388"/>
                </a:lnTo>
                <a:lnTo>
                  <a:pt x="655801" y="311400"/>
                </a:lnTo>
                <a:lnTo>
                  <a:pt x="697906" y="291814"/>
                </a:lnTo>
                <a:lnTo>
                  <a:pt x="724290" y="261703"/>
                </a:lnTo>
                <a:lnTo>
                  <a:pt x="726897" y="250698"/>
                </a:lnTo>
                <a:lnTo>
                  <a:pt x="599135" y="250698"/>
                </a:lnTo>
                <a:lnTo>
                  <a:pt x="577007" y="248388"/>
                </a:lnTo>
                <a:lnTo>
                  <a:pt x="557355" y="241744"/>
                </a:lnTo>
                <a:lnTo>
                  <a:pt x="539699" y="231195"/>
                </a:lnTo>
                <a:lnTo>
                  <a:pt x="523557" y="217170"/>
                </a:lnTo>
                <a:close/>
              </a:path>
              <a:path w="733425" h="809625">
                <a:moveTo>
                  <a:pt x="607212" y="0"/>
                </a:moveTo>
                <a:lnTo>
                  <a:pt x="554178" y="7590"/>
                </a:lnTo>
                <a:lnTo>
                  <a:pt x="514958" y="28146"/>
                </a:lnTo>
                <a:lnTo>
                  <a:pt x="490631" y="58346"/>
                </a:lnTo>
                <a:lnTo>
                  <a:pt x="482282" y="94869"/>
                </a:lnTo>
                <a:lnTo>
                  <a:pt x="487841" y="124434"/>
                </a:lnTo>
                <a:lnTo>
                  <a:pt x="505560" y="152320"/>
                </a:lnTo>
                <a:lnTo>
                  <a:pt x="537001" y="176182"/>
                </a:lnTo>
                <a:lnTo>
                  <a:pt x="583730" y="193675"/>
                </a:lnTo>
                <a:lnTo>
                  <a:pt x="611060" y="200405"/>
                </a:lnTo>
                <a:lnTo>
                  <a:pt x="628173" y="205368"/>
                </a:lnTo>
                <a:lnTo>
                  <a:pt x="639521" y="210581"/>
                </a:lnTo>
                <a:lnTo>
                  <a:pt x="645811" y="216961"/>
                </a:lnTo>
                <a:lnTo>
                  <a:pt x="647750" y="225425"/>
                </a:lnTo>
                <a:lnTo>
                  <a:pt x="643972" y="236231"/>
                </a:lnTo>
                <a:lnTo>
                  <a:pt x="633625" y="244157"/>
                </a:lnTo>
                <a:lnTo>
                  <a:pt x="618186" y="249035"/>
                </a:lnTo>
                <a:lnTo>
                  <a:pt x="599135" y="250698"/>
                </a:lnTo>
                <a:lnTo>
                  <a:pt x="726897" y="250698"/>
                </a:lnTo>
                <a:lnTo>
                  <a:pt x="733425" y="223138"/>
                </a:lnTo>
                <a:lnTo>
                  <a:pt x="728035" y="192948"/>
                </a:lnTo>
                <a:lnTo>
                  <a:pt x="710676" y="166687"/>
                </a:lnTo>
                <a:lnTo>
                  <a:pt x="679557" y="145093"/>
                </a:lnTo>
                <a:lnTo>
                  <a:pt x="632891" y="128904"/>
                </a:lnTo>
                <a:lnTo>
                  <a:pt x="606844" y="122554"/>
                </a:lnTo>
                <a:lnTo>
                  <a:pt x="587915" y="116836"/>
                </a:lnTo>
                <a:lnTo>
                  <a:pt x="574714" y="110236"/>
                </a:lnTo>
                <a:lnTo>
                  <a:pt x="566983" y="102302"/>
                </a:lnTo>
                <a:lnTo>
                  <a:pt x="564464" y="92583"/>
                </a:lnTo>
                <a:lnTo>
                  <a:pt x="567087" y="84536"/>
                </a:lnTo>
                <a:lnTo>
                  <a:pt x="574990" y="77358"/>
                </a:lnTo>
                <a:lnTo>
                  <a:pt x="588088" y="72259"/>
                </a:lnTo>
                <a:lnTo>
                  <a:pt x="587720" y="72259"/>
                </a:lnTo>
                <a:lnTo>
                  <a:pt x="606844" y="70230"/>
                </a:lnTo>
                <a:lnTo>
                  <a:pt x="704987" y="70230"/>
                </a:lnTo>
                <a:lnTo>
                  <a:pt x="722782" y="55879"/>
                </a:lnTo>
                <a:lnTo>
                  <a:pt x="702199" y="31986"/>
                </a:lnTo>
                <a:lnTo>
                  <a:pt x="674493" y="14462"/>
                </a:lnTo>
                <a:lnTo>
                  <a:pt x="642040" y="3677"/>
                </a:lnTo>
                <a:lnTo>
                  <a:pt x="607212" y="0"/>
                </a:lnTo>
                <a:close/>
              </a:path>
              <a:path w="733425" h="809625">
                <a:moveTo>
                  <a:pt x="704987" y="70230"/>
                </a:moveTo>
                <a:lnTo>
                  <a:pt x="606844" y="70230"/>
                </a:lnTo>
                <a:lnTo>
                  <a:pt x="625606" y="72259"/>
                </a:lnTo>
                <a:lnTo>
                  <a:pt x="642594" y="77882"/>
                </a:lnTo>
                <a:lnTo>
                  <a:pt x="657896" y="86411"/>
                </a:lnTo>
                <a:lnTo>
                  <a:pt x="671601" y="97154"/>
                </a:lnTo>
                <a:lnTo>
                  <a:pt x="704987" y="70230"/>
                </a:lnTo>
                <a:close/>
              </a:path>
              <a:path w="733425" h="809625">
                <a:moveTo>
                  <a:pt x="176656" y="580898"/>
                </a:moveTo>
                <a:lnTo>
                  <a:pt x="93929" y="580898"/>
                </a:lnTo>
                <a:lnTo>
                  <a:pt x="93929" y="809625"/>
                </a:lnTo>
                <a:lnTo>
                  <a:pt x="176656" y="809625"/>
                </a:lnTo>
                <a:lnTo>
                  <a:pt x="176656" y="580898"/>
                </a:lnTo>
                <a:close/>
              </a:path>
              <a:path w="733425" h="809625">
                <a:moveTo>
                  <a:pt x="266179" y="509397"/>
                </a:moveTo>
                <a:lnTo>
                  <a:pt x="4406" y="509397"/>
                </a:lnTo>
                <a:lnTo>
                  <a:pt x="4406" y="580898"/>
                </a:lnTo>
                <a:lnTo>
                  <a:pt x="266179" y="580898"/>
                </a:lnTo>
                <a:lnTo>
                  <a:pt x="266179" y="509397"/>
                </a:lnTo>
                <a:close/>
              </a:path>
              <a:path w="733425" h="809625">
                <a:moveTo>
                  <a:pt x="82372" y="8762"/>
                </a:moveTo>
                <a:lnTo>
                  <a:pt x="0" y="8762"/>
                </a:lnTo>
                <a:lnTo>
                  <a:pt x="64" y="186689"/>
                </a:lnTo>
                <a:lnTo>
                  <a:pt x="5631" y="230801"/>
                </a:lnTo>
                <a:lnTo>
                  <a:pt x="22332" y="267447"/>
                </a:lnTo>
                <a:lnTo>
                  <a:pt x="49811" y="295004"/>
                </a:lnTo>
                <a:lnTo>
                  <a:pt x="87777" y="312357"/>
                </a:lnTo>
                <a:lnTo>
                  <a:pt x="135940" y="318388"/>
                </a:lnTo>
                <a:lnTo>
                  <a:pt x="182696" y="312552"/>
                </a:lnTo>
                <a:lnTo>
                  <a:pt x="220182" y="295589"/>
                </a:lnTo>
                <a:lnTo>
                  <a:pt x="247755" y="268325"/>
                </a:lnTo>
                <a:lnTo>
                  <a:pt x="259859" y="242188"/>
                </a:lnTo>
                <a:lnTo>
                  <a:pt x="135572" y="242188"/>
                </a:lnTo>
                <a:lnTo>
                  <a:pt x="113329" y="238500"/>
                </a:lnTo>
                <a:lnTo>
                  <a:pt x="96589" y="227726"/>
                </a:lnTo>
                <a:lnTo>
                  <a:pt x="86041" y="210310"/>
                </a:lnTo>
                <a:lnTo>
                  <a:pt x="82372" y="186689"/>
                </a:lnTo>
                <a:lnTo>
                  <a:pt x="82372" y="8762"/>
                </a:lnTo>
                <a:close/>
              </a:path>
              <a:path w="733425" h="809625">
                <a:moveTo>
                  <a:pt x="270586" y="8762"/>
                </a:moveTo>
                <a:lnTo>
                  <a:pt x="188214" y="8762"/>
                </a:lnTo>
                <a:lnTo>
                  <a:pt x="188214" y="186689"/>
                </a:lnTo>
                <a:lnTo>
                  <a:pt x="184605" y="210310"/>
                </a:lnTo>
                <a:lnTo>
                  <a:pt x="174204" y="227726"/>
                </a:lnTo>
                <a:lnTo>
                  <a:pt x="157647" y="238500"/>
                </a:lnTo>
                <a:lnTo>
                  <a:pt x="135572" y="242188"/>
                </a:lnTo>
                <a:lnTo>
                  <a:pt x="259859" y="242188"/>
                </a:lnTo>
                <a:lnTo>
                  <a:pt x="264771" y="231581"/>
                </a:lnTo>
                <a:lnTo>
                  <a:pt x="270521" y="186689"/>
                </a:lnTo>
                <a:lnTo>
                  <a:pt x="270586" y="876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1950" y="6238875"/>
            <a:ext cx="323850" cy="352425"/>
          </a:xfrm>
          <a:custGeom>
            <a:avLst/>
            <a:gdLst/>
            <a:ahLst/>
            <a:cxnLst/>
            <a:rect l="l" t="t" r="r" b="b"/>
            <a:pathLst>
              <a:path w="323850" h="352425">
                <a:moveTo>
                  <a:pt x="291871" y="38684"/>
                </a:moveTo>
                <a:lnTo>
                  <a:pt x="240372" y="38684"/>
                </a:lnTo>
                <a:lnTo>
                  <a:pt x="240372" y="89319"/>
                </a:lnTo>
                <a:lnTo>
                  <a:pt x="291871" y="89319"/>
                </a:lnTo>
                <a:lnTo>
                  <a:pt x="291871" y="38684"/>
                </a:lnTo>
                <a:close/>
              </a:path>
              <a:path w="323850" h="352425">
                <a:moveTo>
                  <a:pt x="284340" y="248831"/>
                </a:moveTo>
                <a:lnTo>
                  <a:pt x="247904" y="248831"/>
                </a:lnTo>
                <a:lnTo>
                  <a:pt x="247904" y="348272"/>
                </a:lnTo>
                <a:lnTo>
                  <a:pt x="284340" y="348272"/>
                </a:lnTo>
                <a:lnTo>
                  <a:pt x="284340" y="248831"/>
                </a:lnTo>
                <a:close/>
              </a:path>
              <a:path w="323850" h="352425">
                <a:moveTo>
                  <a:pt x="323850" y="217728"/>
                </a:moveTo>
                <a:lnTo>
                  <a:pt x="208394" y="217728"/>
                </a:lnTo>
                <a:lnTo>
                  <a:pt x="208394" y="248831"/>
                </a:lnTo>
                <a:lnTo>
                  <a:pt x="323850" y="248831"/>
                </a:lnTo>
                <a:lnTo>
                  <a:pt x="323850" y="217728"/>
                </a:lnTo>
                <a:close/>
              </a:path>
              <a:path w="323850" h="352425">
                <a:moveTo>
                  <a:pt x="24853" y="308406"/>
                </a:moveTo>
                <a:lnTo>
                  <a:pt x="2349" y="326351"/>
                </a:lnTo>
                <a:lnTo>
                  <a:pt x="12318" y="337824"/>
                </a:lnTo>
                <a:lnTo>
                  <a:pt x="26258" y="345965"/>
                </a:lnTo>
                <a:lnTo>
                  <a:pt x="42249" y="350817"/>
                </a:lnTo>
                <a:lnTo>
                  <a:pt x="58369" y="352425"/>
                </a:lnTo>
                <a:lnTo>
                  <a:pt x="83179" y="349388"/>
                </a:lnTo>
                <a:lnTo>
                  <a:pt x="101766" y="340879"/>
                </a:lnTo>
                <a:lnTo>
                  <a:pt x="113431" y="327795"/>
                </a:lnTo>
                <a:lnTo>
                  <a:pt x="114588" y="322999"/>
                </a:lnTo>
                <a:lnTo>
                  <a:pt x="58127" y="322999"/>
                </a:lnTo>
                <a:lnTo>
                  <a:pt x="48374" y="321997"/>
                </a:lnTo>
                <a:lnTo>
                  <a:pt x="39728" y="319112"/>
                </a:lnTo>
                <a:lnTo>
                  <a:pt x="31963" y="314523"/>
                </a:lnTo>
                <a:lnTo>
                  <a:pt x="24853" y="308406"/>
                </a:lnTo>
                <a:close/>
              </a:path>
              <a:path w="323850" h="352425">
                <a:moveTo>
                  <a:pt x="61772" y="213969"/>
                </a:moveTo>
                <a:lnTo>
                  <a:pt x="38333" y="217271"/>
                </a:lnTo>
                <a:lnTo>
                  <a:pt x="21029" y="226206"/>
                </a:lnTo>
                <a:lnTo>
                  <a:pt x="10314" y="239312"/>
                </a:lnTo>
                <a:lnTo>
                  <a:pt x="6642" y="255130"/>
                </a:lnTo>
                <a:lnTo>
                  <a:pt x="9093" y="268045"/>
                </a:lnTo>
                <a:lnTo>
                  <a:pt x="16910" y="280187"/>
                </a:lnTo>
                <a:lnTo>
                  <a:pt x="30784" y="290566"/>
                </a:lnTo>
                <a:lnTo>
                  <a:pt x="51409" y="298196"/>
                </a:lnTo>
                <a:lnTo>
                  <a:pt x="75298" y="304101"/>
                </a:lnTo>
                <a:lnTo>
                  <a:pt x="79667" y="306247"/>
                </a:lnTo>
                <a:lnTo>
                  <a:pt x="79667" y="319112"/>
                </a:lnTo>
                <a:lnTo>
                  <a:pt x="79425" y="319112"/>
                </a:lnTo>
                <a:lnTo>
                  <a:pt x="70192" y="322999"/>
                </a:lnTo>
                <a:lnTo>
                  <a:pt x="114588" y="322999"/>
                </a:lnTo>
                <a:lnTo>
                  <a:pt x="117475" y="311035"/>
                </a:lnTo>
                <a:lnTo>
                  <a:pt x="115151" y="298196"/>
                </a:lnTo>
                <a:lnTo>
                  <a:pt x="115097" y="297899"/>
                </a:lnTo>
                <a:lnTo>
                  <a:pt x="107438" y="286461"/>
                </a:lnTo>
                <a:lnTo>
                  <a:pt x="93707" y="277042"/>
                </a:lnTo>
                <a:lnTo>
                  <a:pt x="73113" y="269963"/>
                </a:lnTo>
                <a:lnTo>
                  <a:pt x="48742" y="264134"/>
                </a:lnTo>
                <a:lnTo>
                  <a:pt x="42913" y="260464"/>
                </a:lnTo>
                <a:lnTo>
                  <a:pt x="42913" y="249542"/>
                </a:lnTo>
                <a:lnTo>
                  <a:pt x="48983" y="244436"/>
                </a:lnTo>
                <a:lnTo>
                  <a:pt x="105007" y="244436"/>
                </a:lnTo>
                <a:lnTo>
                  <a:pt x="112699" y="238302"/>
                </a:lnTo>
                <a:lnTo>
                  <a:pt x="103660" y="227873"/>
                </a:lnTo>
                <a:lnTo>
                  <a:pt x="91455" y="220244"/>
                </a:lnTo>
                <a:lnTo>
                  <a:pt x="77141" y="215562"/>
                </a:lnTo>
                <a:lnTo>
                  <a:pt x="61772" y="213969"/>
                </a:lnTo>
                <a:close/>
              </a:path>
              <a:path w="323850" h="352425">
                <a:moveTo>
                  <a:pt x="105007" y="244436"/>
                </a:moveTo>
                <a:lnTo>
                  <a:pt x="61531" y="244436"/>
                </a:lnTo>
                <a:lnTo>
                  <a:pt x="69846" y="245328"/>
                </a:lnTo>
                <a:lnTo>
                  <a:pt x="77349" y="247799"/>
                </a:lnTo>
                <a:lnTo>
                  <a:pt x="84109" y="251541"/>
                </a:lnTo>
                <a:lnTo>
                  <a:pt x="90195" y="256247"/>
                </a:lnTo>
                <a:lnTo>
                  <a:pt x="105007" y="244436"/>
                </a:lnTo>
                <a:close/>
              </a:path>
              <a:path w="323850" h="352425">
                <a:moveTo>
                  <a:pt x="36347" y="0"/>
                </a:moveTo>
                <a:lnTo>
                  <a:pt x="0" y="0"/>
                </a:lnTo>
                <a:lnTo>
                  <a:pt x="39" y="77355"/>
                </a:lnTo>
                <a:lnTo>
                  <a:pt x="3875" y="100871"/>
                </a:lnTo>
                <a:lnTo>
                  <a:pt x="15333" y="118997"/>
                </a:lnTo>
                <a:lnTo>
                  <a:pt x="34324" y="130681"/>
                </a:lnTo>
                <a:lnTo>
                  <a:pt x="34908" y="130681"/>
                </a:lnTo>
                <a:lnTo>
                  <a:pt x="59994" y="134620"/>
                </a:lnTo>
                <a:lnTo>
                  <a:pt x="85160" y="130681"/>
                </a:lnTo>
                <a:lnTo>
                  <a:pt x="103822" y="119326"/>
                </a:lnTo>
                <a:lnTo>
                  <a:pt x="115245" y="101523"/>
                </a:lnTo>
                <a:lnTo>
                  <a:pt x="59829" y="101523"/>
                </a:lnTo>
                <a:lnTo>
                  <a:pt x="50015" y="99912"/>
                </a:lnTo>
                <a:lnTo>
                  <a:pt x="42625" y="95211"/>
                </a:lnTo>
                <a:lnTo>
                  <a:pt x="37968" y="87625"/>
                </a:lnTo>
                <a:lnTo>
                  <a:pt x="36347" y="77355"/>
                </a:lnTo>
                <a:lnTo>
                  <a:pt x="36347" y="0"/>
                </a:lnTo>
                <a:close/>
              </a:path>
              <a:path w="323850" h="352425">
                <a:moveTo>
                  <a:pt x="119418" y="0"/>
                </a:moveTo>
                <a:lnTo>
                  <a:pt x="83070" y="0"/>
                </a:lnTo>
                <a:lnTo>
                  <a:pt x="83070" y="77355"/>
                </a:lnTo>
                <a:lnTo>
                  <a:pt x="81477" y="87625"/>
                </a:lnTo>
                <a:lnTo>
                  <a:pt x="76884" y="95211"/>
                </a:lnTo>
                <a:lnTo>
                  <a:pt x="69574" y="99912"/>
                </a:lnTo>
                <a:lnTo>
                  <a:pt x="59829" y="101523"/>
                </a:lnTo>
                <a:lnTo>
                  <a:pt x="115245" y="101523"/>
                </a:lnTo>
                <a:lnTo>
                  <a:pt x="115426" y="101240"/>
                </a:lnTo>
                <a:lnTo>
                  <a:pt x="119378" y="77355"/>
                </a:lnTo>
                <a:lnTo>
                  <a:pt x="11941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377" y="246380"/>
            <a:ext cx="6951980" cy="558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977" y="1654746"/>
            <a:ext cx="8223884" cy="323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82709" y="6467240"/>
            <a:ext cx="2400934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7085" y="6467240"/>
            <a:ext cx="147320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1F1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linkedin.com/company/ust-glob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950" y="361950"/>
            <a:ext cx="733425" cy="809625"/>
          </a:xfrm>
          <a:custGeom>
            <a:avLst/>
            <a:gdLst/>
            <a:ahLst/>
            <a:cxnLst/>
            <a:rect l="l" t="t" r="r" b="b"/>
            <a:pathLst>
              <a:path w="733425" h="809625">
                <a:moveTo>
                  <a:pt x="661327" y="598424"/>
                </a:moveTo>
                <a:lnTo>
                  <a:pt x="544652" y="598424"/>
                </a:lnTo>
                <a:lnTo>
                  <a:pt x="544652" y="715010"/>
                </a:lnTo>
                <a:lnTo>
                  <a:pt x="661327" y="715010"/>
                </a:lnTo>
                <a:lnTo>
                  <a:pt x="661327" y="598424"/>
                </a:lnTo>
                <a:close/>
              </a:path>
              <a:path w="733425" h="809625">
                <a:moveTo>
                  <a:pt x="523557" y="217170"/>
                </a:moveTo>
                <a:lnTo>
                  <a:pt x="472566" y="258445"/>
                </a:lnTo>
                <a:lnTo>
                  <a:pt x="495158" y="284795"/>
                </a:lnTo>
                <a:lnTo>
                  <a:pt x="526748" y="303514"/>
                </a:lnTo>
                <a:lnTo>
                  <a:pt x="562981" y="314684"/>
                </a:lnTo>
                <a:lnTo>
                  <a:pt x="599503" y="318388"/>
                </a:lnTo>
                <a:lnTo>
                  <a:pt x="655801" y="311400"/>
                </a:lnTo>
                <a:lnTo>
                  <a:pt x="697906" y="291814"/>
                </a:lnTo>
                <a:lnTo>
                  <a:pt x="724290" y="261703"/>
                </a:lnTo>
                <a:lnTo>
                  <a:pt x="726897" y="250698"/>
                </a:lnTo>
                <a:lnTo>
                  <a:pt x="599135" y="250698"/>
                </a:lnTo>
                <a:lnTo>
                  <a:pt x="577007" y="248388"/>
                </a:lnTo>
                <a:lnTo>
                  <a:pt x="557355" y="241744"/>
                </a:lnTo>
                <a:lnTo>
                  <a:pt x="539699" y="231195"/>
                </a:lnTo>
                <a:lnTo>
                  <a:pt x="523557" y="217170"/>
                </a:lnTo>
                <a:close/>
              </a:path>
              <a:path w="733425" h="809625">
                <a:moveTo>
                  <a:pt x="607212" y="0"/>
                </a:moveTo>
                <a:lnTo>
                  <a:pt x="554178" y="7590"/>
                </a:lnTo>
                <a:lnTo>
                  <a:pt x="514958" y="28146"/>
                </a:lnTo>
                <a:lnTo>
                  <a:pt x="490631" y="58346"/>
                </a:lnTo>
                <a:lnTo>
                  <a:pt x="482282" y="94869"/>
                </a:lnTo>
                <a:lnTo>
                  <a:pt x="487841" y="124434"/>
                </a:lnTo>
                <a:lnTo>
                  <a:pt x="505560" y="152320"/>
                </a:lnTo>
                <a:lnTo>
                  <a:pt x="537001" y="176182"/>
                </a:lnTo>
                <a:lnTo>
                  <a:pt x="583730" y="193675"/>
                </a:lnTo>
                <a:lnTo>
                  <a:pt x="611060" y="200405"/>
                </a:lnTo>
                <a:lnTo>
                  <a:pt x="628173" y="205368"/>
                </a:lnTo>
                <a:lnTo>
                  <a:pt x="639521" y="210581"/>
                </a:lnTo>
                <a:lnTo>
                  <a:pt x="645811" y="216961"/>
                </a:lnTo>
                <a:lnTo>
                  <a:pt x="647750" y="225425"/>
                </a:lnTo>
                <a:lnTo>
                  <a:pt x="643972" y="236231"/>
                </a:lnTo>
                <a:lnTo>
                  <a:pt x="633625" y="244157"/>
                </a:lnTo>
                <a:lnTo>
                  <a:pt x="618186" y="249035"/>
                </a:lnTo>
                <a:lnTo>
                  <a:pt x="599135" y="250698"/>
                </a:lnTo>
                <a:lnTo>
                  <a:pt x="726897" y="250698"/>
                </a:lnTo>
                <a:lnTo>
                  <a:pt x="733425" y="223138"/>
                </a:lnTo>
                <a:lnTo>
                  <a:pt x="728035" y="192948"/>
                </a:lnTo>
                <a:lnTo>
                  <a:pt x="710676" y="166687"/>
                </a:lnTo>
                <a:lnTo>
                  <a:pt x="679557" y="145093"/>
                </a:lnTo>
                <a:lnTo>
                  <a:pt x="632891" y="128904"/>
                </a:lnTo>
                <a:lnTo>
                  <a:pt x="606844" y="122554"/>
                </a:lnTo>
                <a:lnTo>
                  <a:pt x="587915" y="116836"/>
                </a:lnTo>
                <a:lnTo>
                  <a:pt x="574714" y="110236"/>
                </a:lnTo>
                <a:lnTo>
                  <a:pt x="566983" y="102302"/>
                </a:lnTo>
                <a:lnTo>
                  <a:pt x="564464" y="92583"/>
                </a:lnTo>
                <a:lnTo>
                  <a:pt x="567087" y="84536"/>
                </a:lnTo>
                <a:lnTo>
                  <a:pt x="574990" y="77358"/>
                </a:lnTo>
                <a:lnTo>
                  <a:pt x="588088" y="72259"/>
                </a:lnTo>
                <a:lnTo>
                  <a:pt x="587720" y="72259"/>
                </a:lnTo>
                <a:lnTo>
                  <a:pt x="606844" y="70230"/>
                </a:lnTo>
                <a:lnTo>
                  <a:pt x="704987" y="70230"/>
                </a:lnTo>
                <a:lnTo>
                  <a:pt x="722782" y="55879"/>
                </a:lnTo>
                <a:lnTo>
                  <a:pt x="702199" y="31986"/>
                </a:lnTo>
                <a:lnTo>
                  <a:pt x="674493" y="14462"/>
                </a:lnTo>
                <a:lnTo>
                  <a:pt x="642040" y="3677"/>
                </a:lnTo>
                <a:lnTo>
                  <a:pt x="607212" y="0"/>
                </a:lnTo>
                <a:close/>
              </a:path>
              <a:path w="733425" h="809625">
                <a:moveTo>
                  <a:pt x="704987" y="70230"/>
                </a:moveTo>
                <a:lnTo>
                  <a:pt x="606844" y="70230"/>
                </a:lnTo>
                <a:lnTo>
                  <a:pt x="625606" y="72259"/>
                </a:lnTo>
                <a:lnTo>
                  <a:pt x="642594" y="77882"/>
                </a:lnTo>
                <a:lnTo>
                  <a:pt x="657896" y="86411"/>
                </a:lnTo>
                <a:lnTo>
                  <a:pt x="671601" y="97154"/>
                </a:lnTo>
                <a:lnTo>
                  <a:pt x="704987" y="70230"/>
                </a:lnTo>
                <a:close/>
              </a:path>
              <a:path w="733425" h="809625">
                <a:moveTo>
                  <a:pt x="176656" y="580898"/>
                </a:moveTo>
                <a:lnTo>
                  <a:pt x="93929" y="580898"/>
                </a:lnTo>
                <a:lnTo>
                  <a:pt x="93929" y="809625"/>
                </a:lnTo>
                <a:lnTo>
                  <a:pt x="176656" y="809625"/>
                </a:lnTo>
                <a:lnTo>
                  <a:pt x="176656" y="580898"/>
                </a:lnTo>
                <a:close/>
              </a:path>
              <a:path w="733425" h="809625">
                <a:moveTo>
                  <a:pt x="266179" y="509397"/>
                </a:moveTo>
                <a:lnTo>
                  <a:pt x="4406" y="509397"/>
                </a:lnTo>
                <a:lnTo>
                  <a:pt x="4406" y="580898"/>
                </a:lnTo>
                <a:lnTo>
                  <a:pt x="266179" y="580898"/>
                </a:lnTo>
                <a:lnTo>
                  <a:pt x="266179" y="509397"/>
                </a:lnTo>
                <a:close/>
              </a:path>
              <a:path w="733425" h="809625">
                <a:moveTo>
                  <a:pt x="82372" y="8762"/>
                </a:moveTo>
                <a:lnTo>
                  <a:pt x="0" y="8762"/>
                </a:lnTo>
                <a:lnTo>
                  <a:pt x="64" y="186689"/>
                </a:lnTo>
                <a:lnTo>
                  <a:pt x="5631" y="230801"/>
                </a:lnTo>
                <a:lnTo>
                  <a:pt x="22332" y="267447"/>
                </a:lnTo>
                <a:lnTo>
                  <a:pt x="49811" y="295004"/>
                </a:lnTo>
                <a:lnTo>
                  <a:pt x="87777" y="312357"/>
                </a:lnTo>
                <a:lnTo>
                  <a:pt x="135940" y="318388"/>
                </a:lnTo>
                <a:lnTo>
                  <a:pt x="182696" y="312552"/>
                </a:lnTo>
                <a:lnTo>
                  <a:pt x="220182" y="295589"/>
                </a:lnTo>
                <a:lnTo>
                  <a:pt x="247755" y="268325"/>
                </a:lnTo>
                <a:lnTo>
                  <a:pt x="259859" y="242188"/>
                </a:lnTo>
                <a:lnTo>
                  <a:pt x="135572" y="242188"/>
                </a:lnTo>
                <a:lnTo>
                  <a:pt x="113329" y="238500"/>
                </a:lnTo>
                <a:lnTo>
                  <a:pt x="96589" y="227726"/>
                </a:lnTo>
                <a:lnTo>
                  <a:pt x="86041" y="210310"/>
                </a:lnTo>
                <a:lnTo>
                  <a:pt x="82372" y="186689"/>
                </a:lnTo>
                <a:lnTo>
                  <a:pt x="82372" y="8762"/>
                </a:lnTo>
                <a:close/>
              </a:path>
              <a:path w="733425" h="809625">
                <a:moveTo>
                  <a:pt x="270586" y="8762"/>
                </a:moveTo>
                <a:lnTo>
                  <a:pt x="188214" y="8762"/>
                </a:lnTo>
                <a:lnTo>
                  <a:pt x="188214" y="186689"/>
                </a:lnTo>
                <a:lnTo>
                  <a:pt x="184605" y="210310"/>
                </a:lnTo>
                <a:lnTo>
                  <a:pt x="174204" y="227726"/>
                </a:lnTo>
                <a:lnTo>
                  <a:pt x="157647" y="238500"/>
                </a:lnTo>
                <a:lnTo>
                  <a:pt x="135572" y="242188"/>
                </a:lnTo>
                <a:lnTo>
                  <a:pt x="259859" y="242188"/>
                </a:lnTo>
                <a:lnTo>
                  <a:pt x="264771" y="231581"/>
                </a:lnTo>
                <a:lnTo>
                  <a:pt x="270521" y="186689"/>
                </a:lnTo>
                <a:lnTo>
                  <a:pt x="270586" y="876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333500" y="0"/>
            <a:ext cx="10858500" cy="6858000"/>
            <a:chOff x="1333500" y="0"/>
            <a:chExt cx="108585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850" y="0"/>
              <a:ext cx="805815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33500" y="1619250"/>
              <a:ext cx="4533900" cy="3743325"/>
            </a:xfrm>
            <a:custGeom>
              <a:avLst/>
              <a:gdLst/>
              <a:ahLst/>
              <a:cxnLst/>
              <a:rect l="l" t="t" r="r" b="b"/>
              <a:pathLst>
                <a:path w="4533900" h="3743325">
                  <a:moveTo>
                    <a:pt x="4533900" y="0"/>
                  </a:moveTo>
                  <a:lnTo>
                    <a:pt x="0" y="0"/>
                  </a:lnTo>
                  <a:lnTo>
                    <a:pt x="0" y="3743325"/>
                  </a:lnTo>
                  <a:lnTo>
                    <a:pt x="4533900" y="3743325"/>
                  </a:lnTo>
                  <a:lnTo>
                    <a:pt x="4533900" y="0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835" y="1820544"/>
            <a:ext cx="2948940" cy="5206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60"/>
              </a:spcBef>
            </a:pPr>
            <a:r>
              <a:rPr lang="en-US" b="0" dirty="0">
                <a:solidFill>
                  <a:srgbClr val="FFFFFF"/>
                </a:solidFill>
                <a:latin typeface="Arial"/>
                <a:cs typeface="Arial"/>
              </a:rPr>
              <a:t>SRE </a:t>
            </a:r>
            <a:r>
              <a:rPr b="0" spc="-10" dirty="0">
                <a:solidFill>
                  <a:srgbClr val="FFFFFF"/>
                </a:solidFill>
                <a:latin typeface="Arial"/>
                <a:cs typeface="Arial"/>
              </a:rPr>
              <a:t>Hackathon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0900" y="2885122"/>
            <a:ext cx="2426970" cy="6623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Risk Forecasting &amp; Outage Prediction</a:t>
            </a: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Agentic AI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0900" y="4859337"/>
            <a:ext cx="16557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chemeClr val="bg1"/>
                </a:solidFill>
                <a:latin typeface="Arial"/>
                <a:cs typeface="Arial"/>
              </a:rPr>
              <a:t>April</a:t>
            </a:r>
            <a:r>
              <a:rPr sz="1550" b="1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550" b="1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r>
              <a:rPr lang="en-GB" sz="1550" b="1" baseline="30000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GB" sz="155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550" b="1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chemeClr val="bg1"/>
                </a:solidFill>
                <a:latin typeface="Arial"/>
                <a:cs typeface="Arial"/>
              </a:rPr>
              <a:t>2025</a:t>
            </a:r>
            <a:endParaRPr sz="15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8686800" cy="6858000"/>
          </a:xfrm>
          <a:custGeom>
            <a:avLst/>
            <a:gdLst/>
            <a:ahLst/>
            <a:cxnLst/>
            <a:rect l="l" t="t" r="r" b="b"/>
            <a:pathLst>
              <a:path w="8686800" h="6858000">
                <a:moveTo>
                  <a:pt x="8686800" y="0"/>
                </a:moveTo>
                <a:lnTo>
                  <a:pt x="0" y="0"/>
                </a:lnTo>
                <a:lnTo>
                  <a:pt x="0" y="6858000"/>
                </a:lnTo>
                <a:lnTo>
                  <a:pt x="8686800" y="6858000"/>
                </a:lnTo>
                <a:lnTo>
                  <a:pt x="8686800" y="0"/>
                </a:lnTo>
                <a:close/>
              </a:path>
            </a:pathLst>
          </a:custGeom>
          <a:solidFill>
            <a:srgbClr val="003B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207" y="76200"/>
            <a:ext cx="6667593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</a:rPr>
              <a:t>Agentic AI for Change Risk Forecasting &amp; Outage Prediction</a:t>
            </a:r>
            <a:br>
              <a:rPr lang="en-US" b="1" dirty="0">
                <a:solidFill>
                  <a:schemeClr val="bg1"/>
                </a:solidFill>
              </a:rPr>
            </a:br>
            <a:endParaRPr spc="-10" dirty="0">
              <a:solidFill>
                <a:schemeClr val="bg1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950" y="371475"/>
            <a:ext cx="11458575" cy="6219825"/>
            <a:chOff x="361950" y="371475"/>
            <a:chExt cx="11458575" cy="6219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3675" y="371475"/>
              <a:ext cx="5276850" cy="57245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1950" y="6238875"/>
              <a:ext cx="323850" cy="352425"/>
            </a:xfrm>
            <a:custGeom>
              <a:avLst/>
              <a:gdLst/>
              <a:ahLst/>
              <a:cxnLst/>
              <a:rect l="l" t="t" r="r" b="b"/>
              <a:pathLst>
                <a:path w="323850" h="352425">
                  <a:moveTo>
                    <a:pt x="291871" y="38684"/>
                  </a:moveTo>
                  <a:lnTo>
                    <a:pt x="240372" y="38684"/>
                  </a:lnTo>
                  <a:lnTo>
                    <a:pt x="240372" y="89319"/>
                  </a:lnTo>
                  <a:lnTo>
                    <a:pt x="291871" y="89319"/>
                  </a:lnTo>
                  <a:lnTo>
                    <a:pt x="291871" y="38684"/>
                  </a:lnTo>
                  <a:close/>
                </a:path>
                <a:path w="323850" h="352425">
                  <a:moveTo>
                    <a:pt x="284340" y="248831"/>
                  </a:moveTo>
                  <a:lnTo>
                    <a:pt x="247904" y="248831"/>
                  </a:lnTo>
                  <a:lnTo>
                    <a:pt x="247904" y="348272"/>
                  </a:lnTo>
                  <a:lnTo>
                    <a:pt x="284340" y="348272"/>
                  </a:lnTo>
                  <a:lnTo>
                    <a:pt x="284340" y="248831"/>
                  </a:lnTo>
                  <a:close/>
                </a:path>
                <a:path w="323850" h="352425">
                  <a:moveTo>
                    <a:pt x="323850" y="217728"/>
                  </a:moveTo>
                  <a:lnTo>
                    <a:pt x="208394" y="217728"/>
                  </a:lnTo>
                  <a:lnTo>
                    <a:pt x="208394" y="248831"/>
                  </a:lnTo>
                  <a:lnTo>
                    <a:pt x="323850" y="248831"/>
                  </a:lnTo>
                  <a:lnTo>
                    <a:pt x="323850" y="217728"/>
                  </a:lnTo>
                  <a:close/>
                </a:path>
                <a:path w="323850" h="352425">
                  <a:moveTo>
                    <a:pt x="24853" y="308406"/>
                  </a:moveTo>
                  <a:lnTo>
                    <a:pt x="2349" y="326351"/>
                  </a:lnTo>
                  <a:lnTo>
                    <a:pt x="12318" y="337824"/>
                  </a:lnTo>
                  <a:lnTo>
                    <a:pt x="26258" y="345965"/>
                  </a:lnTo>
                  <a:lnTo>
                    <a:pt x="42249" y="350817"/>
                  </a:lnTo>
                  <a:lnTo>
                    <a:pt x="58369" y="352425"/>
                  </a:lnTo>
                  <a:lnTo>
                    <a:pt x="83179" y="349388"/>
                  </a:lnTo>
                  <a:lnTo>
                    <a:pt x="101766" y="340879"/>
                  </a:lnTo>
                  <a:lnTo>
                    <a:pt x="113431" y="327795"/>
                  </a:lnTo>
                  <a:lnTo>
                    <a:pt x="114588" y="322999"/>
                  </a:lnTo>
                  <a:lnTo>
                    <a:pt x="58127" y="322999"/>
                  </a:lnTo>
                  <a:lnTo>
                    <a:pt x="48374" y="321997"/>
                  </a:lnTo>
                  <a:lnTo>
                    <a:pt x="39728" y="319112"/>
                  </a:lnTo>
                  <a:lnTo>
                    <a:pt x="31963" y="314523"/>
                  </a:lnTo>
                  <a:lnTo>
                    <a:pt x="24853" y="308406"/>
                  </a:lnTo>
                  <a:close/>
                </a:path>
                <a:path w="323850" h="352425">
                  <a:moveTo>
                    <a:pt x="61772" y="213969"/>
                  </a:moveTo>
                  <a:lnTo>
                    <a:pt x="38333" y="217271"/>
                  </a:lnTo>
                  <a:lnTo>
                    <a:pt x="21029" y="226206"/>
                  </a:lnTo>
                  <a:lnTo>
                    <a:pt x="10314" y="239312"/>
                  </a:lnTo>
                  <a:lnTo>
                    <a:pt x="6642" y="255130"/>
                  </a:lnTo>
                  <a:lnTo>
                    <a:pt x="9093" y="268045"/>
                  </a:lnTo>
                  <a:lnTo>
                    <a:pt x="16910" y="280187"/>
                  </a:lnTo>
                  <a:lnTo>
                    <a:pt x="30784" y="290566"/>
                  </a:lnTo>
                  <a:lnTo>
                    <a:pt x="51409" y="298196"/>
                  </a:lnTo>
                  <a:lnTo>
                    <a:pt x="75298" y="304101"/>
                  </a:lnTo>
                  <a:lnTo>
                    <a:pt x="79667" y="306247"/>
                  </a:lnTo>
                  <a:lnTo>
                    <a:pt x="79667" y="319112"/>
                  </a:lnTo>
                  <a:lnTo>
                    <a:pt x="79425" y="319112"/>
                  </a:lnTo>
                  <a:lnTo>
                    <a:pt x="70192" y="322999"/>
                  </a:lnTo>
                  <a:lnTo>
                    <a:pt x="114588" y="322999"/>
                  </a:lnTo>
                  <a:lnTo>
                    <a:pt x="117475" y="311035"/>
                  </a:lnTo>
                  <a:lnTo>
                    <a:pt x="115151" y="298196"/>
                  </a:lnTo>
                  <a:lnTo>
                    <a:pt x="115097" y="297899"/>
                  </a:lnTo>
                  <a:lnTo>
                    <a:pt x="107438" y="286461"/>
                  </a:lnTo>
                  <a:lnTo>
                    <a:pt x="93707" y="277042"/>
                  </a:lnTo>
                  <a:lnTo>
                    <a:pt x="73113" y="269963"/>
                  </a:lnTo>
                  <a:lnTo>
                    <a:pt x="48742" y="264134"/>
                  </a:lnTo>
                  <a:lnTo>
                    <a:pt x="42913" y="260464"/>
                  </a:lnTo>
                  <a:lnTo>
                    <a:pt x="42913" y="249542"/>
                  </a:lnTo>
                  <a:lnTo>
                    <a:pt x="48983" y="244436"/>
                  </a:lnTo>
                  <a:lnTo>
                    <a:pt x="105007" y="244436"/>
                  </a:lnTo>
                  <a:lnTo>
                    <a:pt x="112699" y="238302"/>
                  </a:lnTo>
                  <a:lnTo>
                    <a:pt x="103660" y="227873"/>
                  </a:lnTo>
                  <a:lnTo>
                    <a:pt x="91455" y="220244"/>
                  </a:lnTo>
                  <a:lnTo>
                    <a:pt x="77141" y="215562"/>
                  </a:lnTo>
                  <a:lnTo>
                    <a:pt x="61772" y="213969"/>
                  </a:lnTo>
                  <a:close/>
                </a:path>
                <a:path w="323850" h="352425">
                  <a:moveTo>
                    <a:pt x="105007" y="244436"/>
                  </a:moveTo>
                  <a:lnTo>
                    <a:pt x="61531" y="244436"/>
                  </a:lnTo>
                  <a:lnTo>
                    <a:pt x="69846" y="245328"/>
                  </a:lnTo>
                  <a:lnTo>
                    <a:pt x="77349" y="247799"/>
                  </a:lnTo>
                  <a:lnTo>
                    <a:pt x="84109" y="251541"/>
                  </a:lnTo>
                  <a:lnTo>
                    <a:pt x="90195" y="256247"/>
                  </a:lnTo>
                  <a:lnTo>
                    <a:pt x="105007" y="244436"/>
                  </a:lnTo>
                  <a:close/>
                </a:path>
                <a:path w="323850" h="352425">
                  <a:moveTo>
                    <a:pt x="36347" y="0"/>
                  </a:moveTo>
                  <a:lnTo>
                    <a:pt x="0" y="0"/>
                  </a:lnTo>
                  <a:lnTo>
                    <a:pt x="39" y="77355"/>
                  </a:lnTo>
                  <a:lnTo>
                    <a:pt x="3875" y="100871"/>
                  </a:lnTo>
                  <a:lnTo>
                    <a:pt x="15333" y="118997"/>
                  </a:lnTo>
                  <a:lnTo>
                    <a:pt x="34324" y="130681"/>
                  </a:lnTo>
                  <a:lnTo>
                    <a:pt x="34908" y="130681"/>
                  </a:lnTo>
                  <a:lnTo>
                    <a:pt x="59994" y="134620"/>
                  </a:lnTo>
                  <a:lnTo>
                    <a:pt x="85160" y="130681"/>
                  </a:lnTo>
                  <a:lnTo>
                    <a:pt x="103822" y="119326"/>
                  </a:lnTo>
                  <a:lnTo>
                    <a:pt x="115245" y="101523"/>
                  </a:lnTo>
                  <a:lnTo>
                    <a:pt x="59829" y="101523"/>
                  </a:lnTo>
                  <a:lnTo>
                    <a:pt x="50015" y="99912"/>
                  </a:lnTo>
                  <a:lnTo>
                    <a:pt x="42625" y="95211"/>
                  </a:lnTo>
                  <a:lnTo>
                    <a:pt x="37968" y="87625"/>
                  </a:lnTo>
                  <a:lnTo>
                    <a:pt x="36347" y="77355"/>
                  </a:lnTo>
                  <a:lnTo>
                    <a:pt x="36347" y="0"/>
                  </a:lnTo>
                  <a:close/>
                </a:path>
                <a:path w="323850" h="352425">
                  <a:moveTo>
                    <a:pt x="119418" y="0"/>
                  </a:moveTo>
                  <a:lnTo>
                    <a:pt x="83070" y="0"/>
                  </a:lnTo>
                  <a:lnTo>
                    <a:pt x="83070" y="77355"/>
                  </a:lnTo>
                  <a:lnTo>
                    <a:pt x="81477" y="87625"/>
                  </a:lnTo>
                  <a:lnTo>
                    <a:pt x="76884" y="95211"/>
                  </a:lnTo>
                  <a:lnTo>
                    <a:pt x="69574" y="99912"/>
                  </a:lnTo>
                  <a:lnTo>
                    <a:pt x="59829" y="101523"/>
                  </a:lnTo>
                  <a:lnTo>
                    <a:pt x="115245" y="101523"/>
                  </a:lnTo>
                  <a:lnTo>
                    <a:pt x="115426" y="101240"/>
                  </a:lnTo>
                  <a:lnTo>
                    <a:pt x="119378" y="77355"/>
                  </a:lnTo>
                  <a:lnTo>
                    <a:pt x="119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171700" y="3867150"/>
              <a:ext cx="480695" cy="2543175"/>
            </a:xfrm>
            <a:custGeom>
              <a:avLst/>
              <a:gdLst/>
              <a:ahLst/>
              <a:cxnLst/>
              <a:rect l="l" t="t" r="r" b="b"/>
              <a:pathLst>
                <a:path w="480694" h="2543175">
                  <a:moveTo>
                    <a:pt x="0" y="2543175"/>
                  </a:moveTo>
                  <a:lnTo>
                    <a:pt x="480313" y="2543175"/>
                  </a:lnTo>
                </a:path>
                <a:path w="480694" h="2543175">
                  <a:moveTo>
                    <a:pt x="0" y="0"/>
                  </a:moveTo>
                  <a:lnTo>
                    <a:pt x="48031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74546" y="1136294"/>
            <a:ext cx="4250054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Modern software systems are built on fast-moving codebases and cloud-native infrastructure, where thousands of changes are deployed weekly. While observability has improved, SREs and platform teams still struggle to predict the real impact of a code change or infrastructure update until it breaks production  leading to costly downtime and reactive firefighting.  </a:t>
            </a:r>
          </a:p>
          <a:p>
            <a:pPr algn="l"/>
            <a:endParaRPr lang="en-US" sz="1400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Despite having CI/CD pipelines, incident logs, and monitoring tools, there's no unified intelligence that connects change activity to predicted system behavior, outages, or potential vulnerabilities.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361950" y="2076450"/>
            <a:ext cx="1419225" cy="438150"/>
          </a:xfrm>
          <a:prstGeom prst="rect">
            <a:avLst/>
          </a:prstGeom>
          <a:solidFill>
            <a:srgbClr val="F1F7F8"/>
          </a:solidFill>
        </p:spPr>
        <p:txBody>
          <a:bodyPr vert="horz" wrap="square" lIns="0" tIns="10731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844"/>
              </a:spcBef>
            </a:pPr>
            <a:r>
              <a:rPr sz="1400" b="1" spc="-10" dirty="0">
                <a:solidFill>
                  <a:srgbClr val="006D74"/>
                </a:solidFill>
                <a:latin typeface="Arial"/>
                <a:cs typeface="Arial"/>
              </a:rPr>
              <a:t>CHALLENGE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950" y="4752975"/>
            <a:ext cx="1419225" cy="428625"/>
          </a:xfrm>
          <a:prstGeom prst="rect">
            <a:avLst/>
          </a:prstGeom>
          <a:solidFill>
            <a:srgbClr val="F1F7F8"/>
          </a:solidFill>
        </p:spPr>
        <p:txBody>
          <a:bodyPr vert="horz" wrap="square" lIns="0" tIns="10731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845"/>
              </a:spcBef>
            </a:pPr>
            <a:r>
              <a:rPr sz="1400" b="1" spc="-10" dirty="0">
                <a:solidFill>
                  <a:srgbClr val="006D74"/>
                </a:solidFill>
                <a:latin typeface="Arial"/>
                <a:cs typeface="Arial"/>
              </a:rPr>
              <a:t>SOLUTION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3941896"/>
            <a:ext cx="44196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Build an Agentic AI system that functions as a virtual SRE/Platform Intelligence Agent, capable of: Ingesting incoming changes (code diffs, infrastructure-as-code, pipeline artifacts, config updates) Analyzing historical incident data, observability signals, SLO/SLA trends, and logs. Forecasting: Change Risk (Low/Medium/High),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Outage likelihood for affected services, Potential vulnerabilities introduced by the change. Proactively advising engineers with mitigation strategies, test suggestions, or deployment gates and Optionally: Simulate blast radius or run scenario analysis</a:t>
            </a:r>
            <a:endParaRPr lang="en-US" sz="1500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1352550"/>
            <a:ext cx="4419600" cy="2028825"/>
          </a:xfrm>
          <a:custGeom>
            <a:avLst/>
            <a:gdLst/>
            <a:ahLst/>
            <a:cxnLst/>
            <a:rect l="l" t="t" r="r" b="b"/>
            <a:pathLst>
              <a:path w="4419600" h="2028825">
                <a:moveTo>
                  <a:pt x="0" y="2028825"/>
                </a:moveTo>
                <a:lnTo>
                  <a:pt x="4419600" y="2028825"/>
                </a:lnTo>
                <a:lnTo>
                  <a:pt x="4419600" y="0"/>
                </a:lnTo>
                <a:lnTo>
                  <a:pt x="0" y="0"/>
                </a:lnTo>
                <a:lnTo>
                  <a:pt x="0" y="2028825"/>
                </a:lnTo>
                <a:close/>
              </a:path>
            </a:pathLst>
          </a:custGeom>
          <a:solidFill>
            <a:srgbClr val="F1F7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376" y="76200"/>
            <a:ext cx="117624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lang="en-US" b="1" dirty="0">
                <a:solidFill>
                  <a:schemeClr val="tx1"/>
                </a:solidFill>
              </a:rPr>
              <a:t>Agentic AI for Change Risk Forecasting &amp; Outage Prediction - Hackathon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475" y="1195387"/>
            <a:ext cx="4762500" cy="1794209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183515" rIns="0" bIns="0" rtlCol="0">
            <a:spAutoFit/>
          </a:bodyPr>
          <a:lstStyle/>
          <a:p>
            <a:pPr marL="220979" marR="248920">
              <a:lnSpc>
                <a:spcPct val="113700"/>
              </a:lnSpc>
              <a:spcBef>
                <a:spcPts val="1445"/>
              </a:spcBef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5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5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initiative</a:t>
            </a:r>
            <a:r>
              <a:rPr sz="15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drive</a:t>
            </a:r>
            <a:r>
              <a:rPr sz="155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innovation</a:t>
            </a:r>
            <a:r>
              <a:rPr sz="15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sz="1550" spc="-25" dirty="0">
                <a:solidFill>
                  <a:srgbClr val="FFFFFF"/>
                </a:solidFill>
                <a:latin typeface="Arial"/>
                <a:cs typeface="Arial"/>
              </a:rPr>
              <a:t>SRE and observability space designed to predict and forecast change risk and Outages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winners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5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certificate,</a:t>
            </a:r>
            <a:r>
              <a:rPr sz="15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5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prize</a:t>
            </a:r>
            <a:r>
              <a:rPr sz="15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pool</a:t>
            </a:r>
            <a:r>
              <a:rPr sz="15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£1</a:t>
            </a:r>
            <a:r>
              <a:rPr lang="en-GB" sz="15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5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distributed</a:t>
            </a:r>
            <a:r>
              <a:rPr sz="15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sz="15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5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participants.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4950" y="1200150"/>
            <a:ext cx="3552825" cy="390525"/>
          </a:xfrm>
          <a:custGeom>
            <a:avLst/>
            <a:gdLst/>
            <a:ahLst/>
            <a:cxnLst/>
            <a:rect l="l" t="t" r="r" b="b"/>
            <a:pathLst>
              <a:path w="3552825" h="390525">
                <a:moveTo>
                  <a:pt x="3552825" y="0"/>
                </a:moveTo>
                <a:lnTo>
                  <a:pt x="0" y="0"/>
                </a:lnTo>
                <a:lnTo>
                  <a:pt x="0" y="390525"/>
                </a:lnTo>
                <a:lnTo>
                  <a:pt x="3552825" y="390525"/>
                </a:lnTo>
                <a:lnTo>
                  <a:pt x="3552825" y="0"/>
                </a:lnTo>
                <a:close/>
              </a:path>
            </a:pathLst>
          </a:custGeom>
          <a:solidFill>
            <a:srgbClr val="003B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14950" y="1352550"/>
            <a:ext cx="3552825" cy="2381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55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55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hack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5314950" y="1657350"/>
            <a:ext cx="3552825" cy="1571625"/>
          </a:xfrm>
          <a:prstGeom prst="rect">
            <a:avLst/>
          </a:prstGeom>
          <a:solidFill>
            <a:srgbClr val="EBEBE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09220" marR="411480">
              <a:lnSpc>
                <a:spcPct val="113100"/>
              </a:lnSpc>
              <a:spcBef>
                <a:spcPts val="930"/>
              </a:spcBef>
            </a:pP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55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550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team</a:t>
            </a:r>
            <a:r>
              <a:rPr sz="1550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submission</a:t>
            </a:r>
            <a:r>
              <a:rPr sz="155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02020"/>
                </a:solidFill>
                <a:latin typeface="Arial"/>
                <a:cs typeface="Arial"/>
              </a:rPr>
              <a:t>(not </a:t>
            </a: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55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550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02020"/>
                </a:solidFill>
                <a:latin typeface="Arial"/>
                <a:cs typeface="Arial"/>
              </a:rPr>
              <a:t>four</a:t>
            </a:r>
            <a:r>
              <a:rPr sz="155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02020"/>
                </a:solidFill>
                <a:latin typeface="Arial"/>
                <a:cs typeface="Arial"/>
              </a:rPr>
              <a:t>members).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475" y="3533775"/>
            <a:ext cx="11449050" cy="44767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8318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65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Competition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475" y="4086225"/>
            <a:ext cx="8124825" cy="1708738"/>
          </a:xfrm>
          <a:prstGeom prst="rect">
            <a:avLst/>
          </a:prstGeom>
          <a:solidFill>
            <a:srgbClr val="D6DFE2"/>
          </a:solidFill>
        </p:spPr>
        <p:txBody>
          <a:bodyPr vert="horz" wrap="square" lIns="0" tIns="1200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945"/>
              </a:spcBef>
            </a:pPr>
            <a:r>
              <a:rPr sz="1100" spc="-10" dirty="0">
                <a:solidFill>
                  <a:srgbClr val="006D74"/>
                </a:solidFill>
                <a:latin typeface="Arial"/>
                <a:cs typeface="Arial"/>
              </a:rPr>
              <a:t>Preparation</a:t>
            </a:r>
            <a:endParaRPr sz="1100" dirty="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710"/>
              </a:spcBef>
            </a:pPr>
            <a:r>
              <a:rPr sz="1400" b="1" spc="-1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IDEATION</a:t>
            </a:r>
            <a:r>
              <a:rPr sz="1400" b="1" spc="-1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(April</a:t>
            </a:r>
            <a:r>
              <a:rPr sz="1400" b="1" spc="2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30</a:t>
            </a:r>
            <a:r>
              <a:rPr sz="1400" b="1" spc="-5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–</a:t>
            </a:r>
            <a:r>
              <a:rPr sz="1400" b="1" spc="-3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May</a:t>
            </a:r>
            <a:r>
              <a:rPr sz="1400" b="1" spc="-7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GB" sz="1400" b="1" spc="-2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14</a:t>
            </a:r>
            <a:r>
              <a:rPr sz="1400" b="1" spc="-2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)</a:t>
            </a:r>
            <a:endParaRPr sz="14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12395" marR="93345">
              <a:lnSpc>
                <a:spcPct val="100600"/>
              </a:lnSpc>
              <a:spcBef>
                <a:spcPts val="260"/>
              </a:spcBef>
            </a:pPr>
            <a:r>
              <a:rPr sz="1400" dirty="0">
                <a:latin typeface="Arial"/>
                <a:cs typeface="Arial"/>
              </a:rPr>
              <a:t>During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participants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focus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refining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ideas,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researching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feasibility,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identifying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impact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innovation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brings.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brainstorm,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validate </a:t>
            </a:r>
            <a:r>
              <a:rPr sz="1400" dirty="0">
                <a:latin typeface="Arial"/>
                <a:cs typeface="Arial"/>
              </a:rPr>
              <a:t>concepts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building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hackathon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day.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elimination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stage—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this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opportunity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collaborate,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feedback,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strengthen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approach.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Participants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also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submit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final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deck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ideation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phase.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9175" y="4086225"/>
            <a:ext cx="3181350" cy="1538691"/>
          </a:xfrm>
          <a:prstGeom prst="rect">
            <a:avLst/>
          </a:prstGeom>
          <a:solidFill>
            <a:srgbClr val="D6DFE2"/>
          </a:solidFill>
        </p:spPr>
        <p:txBody>
          <a:bodyPr vert="horz" wrap="square" lIns="0" tIns="12001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45"/>
              </a:spcBef>
            </a:pPr>
            <a:r>
              <a:rPr sz="1100" dirty="0">
                <a:solidFill>
                  <a:srgbClr val="006D74"/>
                </a:solidFill>
                <a:latin typeface="Arial"/>
                <a:cs typeface="Arial"/>
              </a:rPr>
              <a:t>ROUND</a:t>
            </a:r>
            <a:r>
              <a:rPr sz="1100" spc="-35" dirty="0">
                <a:solidFill>
                  <a:srgbClr val="006D74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6D74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710"/>
              </a:spcBef>
            </a:pPr>
            <a:r>
              <a:rPr sz="1400" b="1" spc="-1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HACKATHON</a:t>
            </a:r>
            <a:r>
              <a:rPr sz="1400" b="1" spc="-4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(May</a:t>
            </a:r>
            <a:r>
              <a:rPr sz="1400" b="1" spc="-3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GB" sz="1400" b="1" spc="-2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30</a:t>
            </a:r>
            <a:r>
              <a:rPr lang="en-GB" sz="1400" b="1" spc="-25" baseline="30000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th</a:t>
            </a:r>
            <a:r>
              <a:rPr sz="1400" b="1" spc="-25" dirty="0">
                <a:solidFill>
                  <a:srgbClr val="221F1F"/>
                </a:solidFill>
                <a:highlight>
                  <a:srgbClr val="FFFF00"/>
                </a:highlight>
                <a:latin typeface="Arial"/>
                <a:cs typeface="Arial"/>
              </a:rPr>
              <a:t>)</a:t>
            </a:r>
            <a:endParaRPr sz="14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11125" marR="153035">
              <a:lnSpc>
                <a:spcPct val="115199"/>
              </a:lnSpc>
              <a:spcBef>
                <a:spcPts val="570"/>
              </a:spcBef>
            </a:pP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All</a:t>
            </a:r>
            <a:r>
              <a:rPr sz="1250" spc="1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teams</a:t>
            </a:r>
            <a:r>
              <a:rPr sz="1250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will</a:t>
            </a:r>
            <a:r>
              <a:rPr sz="1250" spc="10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be</a:t>
            </a:r>
            <a:r>
              <a:rPr sz="1250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invited</a:t>
            </a:r>
            <a:r>
              <a:rPr sz="1250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to</a:t>
            </a:r>
            <a:r>
              <a:rPr sz="1250" spc="1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250" spc="1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in-</a:t>
            </a:r>
            <a:r>
              <a:rPr sz="1250" spc="-10" dirty="0">
                <a:solidFill>
                  <a:srgbClr val="221F1F"/>
                </a:solidFill>
                <a:latin typeface="Arial"/>
                <a:cs typeface="Arial"/>
              </a:rPr>
              <a:t>person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hackathon</a:t>
            </a:r>
            <a:r>
              <a:rPr sz="1250" spc="1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in</a:t>
            </a:r>
            <a:r>
              <a:rPr sz="1250" spc="1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London.</a:t>
            </a:r>
            <a:r>
              <a:rPr sz="1250" spc="1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This</a:t>
            </a:r>
            <a:r>
              <a:rPr sz="1250" spc="1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will</a:t>
            </a:r>
            <a:r>
              <a:rPr sz="1250" spc="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spc="-25" dirty="0">
                <a:solidFill>
                  <a:srgbClr val="221F1F"/>
                </a:solidFill>
                <a:latin typeface="Arial"/>
                <a:cs typeface="Arial"/>
              </a:rPr>
              <a:t>be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followed</a:t>
            </a:r>
            <a:r>
              <a:rPr sz="1250" spc="1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by</a:t>
            </a:r>
            <a:r>
              <a:rPr sz="1250" spc="1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presentations,</a:t>
            </a:r>
            <a:r>
              <a:rPr sz="1250" spc="1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judging</a:t>
            </a:r>
            <a:r>
              <a:rPr sz="1250" spc="17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spc="-25" dirty="0">
                <a:solidFill>
                  <a:srgbClr val="221F1F"/>
                </a:solidFill>
                <a:latin typeface="Arial"/>
                <a:cs typeface="Arial"/>
              </a:rPr>
              <a:t>and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250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awarding</a:t>
            </a:r>
            <a:r>
              <a:rPr sz="1250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250" spc="9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250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Top</a:t>
            </a:r>
            <a:r>
              <a:rPr sz="125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221F1F"/>
                </a:solidFill>
                <a:latin typeface="Arial"/>
                <a:cs typeface="Arial"/>
              </a:rPr>
              <a:t>3</a:t>
            </a:r>
            <a:r>
              <a:rPr sz="1250" spc="114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221F1F"/>
                </a:solidFill>
                <a:latin typeface="Arial"/>
                <a:cs typeface="Arial"/>
              </a:rPr>
              <a:t>teams.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62474" cy="3505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62475" y="0"/>
              <a:ext cx="7629525" cy="6858000"/>
            </a:xfrm>
            <a:custGeom>
              <a:avLst/>
              <a:gdLst/>
              <a:ahLst/>
              <a:cxnLst/>
              <a:rect l="l" t="t" r="r" b="b"/>
              <a:pathLst>
                <a:path w="7629525" h="6858000">
                  <a:moveTo>
                    <a:pt x="0" y="0"/>
                  </a:moveTo>
                  <a:lnTo>
                    <a:pt x="0" y="6858000"/>
                  </a:lnTo>
                  <a:lnTo>
                    <a:pt x="7629524" y="6858000"/>
                  </a:lnTo>
                  <a:lnTo>
                    <a:pt x="7629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7F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5505450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4">
                  <a:moveTo>
                    <a:pt x="0" y="0"/>
                  </a:moveTo>
                  <a:lnTo>
                    <a:pt x="480288" y="0"/>
                  </a:lnTo>
                </a:path>
              </a:pathLst>
            </a:custGeom>
            <a:ln w="38100">
              <a:solidFill>
                <a:srgbClr val="003B5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12" y="4223385"/>
            <a:ext cx="2522855" cy="888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221F1F"/>
                </a:solidFill>
                <a:latin typeface="Arial"/>
                <a:cs typeface="Arial"/>
              </a:rPr>
              <a:t>Ideathon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rgbClr val="221F1F"/>
                </a:solidFill>
                <a:latin typeface="Arial"/>
                <a:cs typeface="Arial"/>
              </a:rPr>
              <a:t>Evaluation</a:t>
            </a:r>
            <a:r>
              <a:rPr sz="2400" spc="-7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Arial"/>
                <a:cs typeface="Arial"/>
              </a:rPr>
              <a:t>Criteria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784" y="4448492"/>
            <a:ext cx="9067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Scalability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379" y="4435792"/>
            <a:ext cx="11017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Presentation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7784" y="4970081"/>
            <a:ext cx="1795145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 marR="5080" indent="-179705">
              <a:lnSpc>
                <a:spcPct val="102499"/>
              </a:lnSpc>
              <a:spcBef>
                <a:spcPts val="95"/>
              </a:spcBef>
              <a:buChar char="•"/>
              <a:tabLst>
                <a:tab pos="191770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Can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idea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be</a:t>
            </a:r>
            <a:r>
              <a:rPr sz="110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scaled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or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replicated</a:t>
            </a:r>
            <a:endParaRPr sz="1100" dirty="0">
              <a:latin typeface="Arial"/>
              <a:cs typeface="Arial"/>
            </a:endParaRPr>
          </a:p>
          <a:p>
            <a:pPr marL="191770">
              <a:lnSpc>
                <a:spcPts val="1275"/>
              </a:lnSpc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in</a:t>
            </a:r>
            <a:r>
              <a:rPr sz="11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other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communities?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0379" y="4970081"/>
            <a:ext cx="144716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2405" marR="5080" indent="-180340">
              <a:lnSpc>
                <a:spcPct val="99600"/>
              </a:lnSpc>
              <a:spcBef>
                <a:spcPts val="130"/>
              </a:spcBef>
              <a:buChar char="•"/>
              <a:tabLst>
                <a:tab pos="192405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How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well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idea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articulated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and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presented?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39554" y="4435792"/>
            <a:ext cx="1459865" cy="903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05104">
              <a:lnSpc>
                <a:spcPct val="102800"/>
              </a:lnSpc>
              <a:spcBef>
                <a:spcPts val="80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Collaboration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Teamwork</a:t>
            </a:r>
            <a:endParaRPr sz="1400" dirty="0">
              <a:latin typeface="Arial"/>
              <a:cs typeface="Arial"/>
            </a:endParaRPr>
          </a:p>
          <a:p>
            <a:pPr marL="192405" marR="5080" indent="-180340">
              <a:lnSpc>
                <a:spcPct val="102499"/>
              </a:lnSpc>
              <a:spcBef>
                <a:spcPts val="765"/>
              </a:spcBef>
              <a:buChar char="•"/>
              <a:tabLst>
                <a:tab pos="192405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Did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team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work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effectively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together?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43500" y="3819525"/>
            <a:ext cx="5048250" cy="552450"/>
            <a:chOff x="5143500" y="3819525"/>
            <a:chExt cx="5048250" cy="5524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3876675"/>
              <a:ext cx="49530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3300" y="3819525"/>
              <a:ext cx="590550" cy="5524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330" y="4210854"/>
              <a:ext cx="114185" cy="1608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1972" y="3867476"/>
              <a:ext cx="319328" cy="4974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92747" y="4313330"/>
              <a:ext cx="255270" cy="20955"/>
            </a:xfrm>
            <a:custGeom>
              <a:avLst/>
              <a:gdLst/>
              <a:ahLst/>
              <a:cxnLst/>
              <a:rect l="l" t="t" r="r" b="b"/>
              <a:pathLst>
                <a:path w="255270" h="20954">
                  <a:moveTo>
                    <a:pt x="254723" y="0"/>
                  </a:moveTo>
                  <a:lnTo>
                    <a:pt x="0" y="0"/>
                  </a:lnTo>
                  <a:lnTo>
                    <a:pt x="0" y="20400"/>
                  </a:lnTo>
                  <a:lnTo>
                    <a:pt x="254723" y="20400"/>
                  </a:lnTo>
                  <a:lnTo>
                    <a:pt x="254723" y="0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3298" y="4043467"/>
              <a:ext cx="209833" cy="21331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137784" y="1165923"/>
            <a:ext cx="1202055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Innovation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Creativity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0379" y="1153223"/>
            <a:ext cx="6019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Impact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7784" y="1685353"/>
            <a:ext cx="192278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 marR="5080" indent="-179705">
              <a:lnSpc>
                <a:spcPct val="102400"/>
              </a:lnSpc>
              <a:spcBef>
                <a:spcPts val="95"/>
              </a:spcBef>
              <a:buChar char="•"/>
              <a:tabLst>
                <a:tab pos="191770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How</a:t>
            </a:r>
            <a:r>
              <a:rPr sz="11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original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innovative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idea?</a:t>
            </a:r>
            <a:endParaRPr sz="1100" dirty="0">
              <a:latin typeface="Arial"/>
              <a:cs typeface="Arial"/>
            </a:endParaRPr>
          </a:p>
          <a:p>
            <a:pPr marL="191770" marR="233045" indent="-179705">
              <a:lnSpc>
                <a:spcPct val="102400"/>
              </a:lnSpc>
              <a:spcBef>
                <a:spcPts val="450"/>
              </a:spcBef>
              <a:buChar char="•"/>
              <a:tabLst>
                <a:tab pos="191770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Does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it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offer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novel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solution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problem?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0379" y="1685353"/>
            <a:ext cx="1780539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2400"/>
              </a:lnSpc>
              <a:spcBef>
                <a:spcPts val="95"/>
              </a:spcBef>
              <a:buChar char="•"/>
              <a:tabLst>
                <a:tab pos="192405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What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potential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social</a:t>
            </a:r>
            <a:r>
              <a:rPr sz="1100" spc="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impact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idea?</a:t>
            </a:r>
            <a:endParaRPr sz="1100" dirty="0">
              <a:latin typeface="Arial"/>
              <a:cs typeface="Arial"/>
            </a:endParaRPr>
          </a:p>
          <a:p>
            <a:pPr marL="192405" marR="90170" indent="-180340">
              <a:lnSpc>
                <a:spcPct val="102400"/>
              </a:lnSpc>
              <a:spcBef>
                <a:spcPts val="450"/>
              </a:spcBef>
              <a:buChar char="•"/>
              <a:tabLst>
                <a:tab pos="192405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How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many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people</a:t>
            </a:r>
            <a:r>
              <a:rPr sz="110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will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benefit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from</a:t>
            </a:r>
            <a:r>
              <a:rPr sz="1100" spc="-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solution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39554" y="1153223"/>
            <a:ext cx="8978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Feasibility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39554" y="1685353"/>
            <a:ext cx="1879600" cy="1103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2405" marR="5080" indent="-180340">
              <a:lnSpc>
                <a:spcPct val="99600"/>
              </a:lnSpc>
              <a:spcBef>
                <a:spcPts val="130"/>
              </a:spcBef>
              <a:buChar char="•"/>
              <a:tabLst>
                <a:tab pos="192405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idea</a:t>
            </a:r>
            <a:r>
              <a:rPr sz="1100" spc="6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practical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and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achievable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within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given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resources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timeframe?</a:t>
            </a:r>
            <a:endParaRPr sz="1100" dirty="0">
              <a:latin typeface="Arial"/>
              <a:cs typeface="Arial"/>
            </a:endParaRPr>
          </a:p>
          <a:p>
            <a:pPr marL="192405" marR="49530" indent="-180340">
              <a:lnSpc>
                <a:spcPct val="99500"/>
              </a:lnSpc>
              <a:spcBef>
                <a:spcPts val="565"/>
              </a:spcBef>
              <a:buChar char="•"/>
              <a:tabLst>
                <a:tab pos="192405" algn="l"/>
              </a:tabLst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Are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necessary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resources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skills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easily available?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43500" y="514350"/>
            <a:ext cx="4981575" cy="609600"/>
            <a:chOff x="5143500" y="514350"/>
            <a:chExt cx="4981575" cy="60960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3300" y="685800"/>
              <a:ext cx="438150" cy="4381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8825" y="628650"/>
              <a:ext cx="476250" cy="495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3500" y="514350"/>
              <a:ext cx="352425" cy="6096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143500" y="2962275"/>
            <a:ext cx="1866900" cy="3905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55244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95409" y="6479940"/>
            <a:ext cx="283845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779395" algn="l"/>
              </a:tabLst>
            </a:pP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Confidential</a:t>
            </a:r>
            <a:r>
              <a:rPr sz="80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800" spc="-10" dirty="0">
                <a:solidFill>
                  <a:srgbClr val="221F1F"/>
                </a:solidFill>
                <a:latin typeface="Arial"/>
                <a:cs typeface="Arial"/>
              </a:rPr>
              <a:t> Proprietary.</a:t>
            </a:r>
            <a:r>
              <a:rPr sz="8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©</a:t>
            </a:r>
            <a:r>
              <a:rPr sz="8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2024</a:t>
            </a:r>
            <a:r>
              <a:rPr sz="8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UST</a:t>
            </a:r>
            <a:r>
              <a:rPr sz="800" spc="-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Global</a:t>
            </a:r>
            <a:r>
              <a:rPr sz="8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21F1F"/>
                </a:solidFill>
                <a:latin typeface="Arial"/>
                <a:cs typeface="Arial"/>
              </a:rPr>
              <a:t>Inc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221F1F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0" name="object 30"/>
          <p:cNvSpPr txBox="1"/>
          <p:nvPr/>
        </p:nvSpPr>
        <p:spPr>
          <a:xfrm>
            <a:off x="7353300" y="2962275"/>
            <a:ext cx="1876425" cy="3905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5524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48825" y="2962275"/>
            <a:ext cx="1866900" cy="3905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552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43500" y="5695950"/>
            <a:ext cx="1866900" cy="3905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5969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53300" y="5695950"/>
            <a:ext cx="1876425" cy="3905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48825" y="5695950"/>
            <a:ext cx="1866900" cy="390525"/>
          </a:xfrm>
          <a:prstGeom prst="rect">
            <a:avLst/>
          </a:prstGeom>
          <a:solidFill>
            <a:srgbClr val="003B51"/>
          </a:solidFill>
        </p:spPr>
        <p:txBody>
          <a:bodyPr vert="horz" wrap="square" lIns="0" tIns="596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62474" cy="3505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62475" y="0"/>
              <a:ext cx="7629525" cy="6858000"/>
            </a:xfrm>
            <a:custGeom>
              <a:avLst/>
              <a:gdLst/>
              <a:ahLst/>
              <a:cxnLst/>
              <a:rect l="l" t="t" r="r" b="b"/>
              <a:pathLst>
                <a:path w="7629525" h="6858000">
                  <a:moveTo>
                    <a:pt x="0" y="0"/>
                  </a:moveTo>
                  <a:lnTo>
                    <a:pt x="0" y="6858000"/>
                  </a:lnTo>
                  <a:lnTo>
                    <a:pt x="7629524" y="6858000"/>
                  </a:lnTo>
                  <a:lnTo>
                    <a:pt x="7629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5505450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4">
                  <a:moveTo>
                    <a:pt x="0" y="0"/>
                  </a:moveTo>
                  <a:lnTo>
                    <a:pt x="480288" y="0"/>
                  </a:lnTo>
                </a:path>
              </a:pathLst>
            </a:custGeom>
            <a:ln w="38100">
              <a:solidFill>
                <a:srgbClr val="003B5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12" y="4223385"/>
            <a:ext cx="2522855" cy="888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221F1F"/>
                </a:solidFill>
                <a:latin typeface="Arial"/>
                <a:cs typeface="Arial"/>
              </a:rPr>
              <a:t>Hackathon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rgbClr val="221F1F"/>
                </a:solidFill>
                <a:latin typeface="Arial"/>
                <a:cs typeface="Arial"/>
              </a:rPr>
              <a:t>Evaluation</a:t>
            </a:r>
            <a:r>
              <a:rPr sz="2400" spc="-7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Arial"/>
                <a:cs typeface="Arial"/>
              </a:rPr>
              <a:t>Criteria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784" y="4131822"/>
            <a:ext cx="1943100" cy="145097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Aesthetic</a:t>
            </a:r>
            <a:r>
              <a:rPr sz="1400" b="1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Appeal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710"/>
              </a:spcBef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GUI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pleasing</a:t>
            </a:r>
            <a:r>
              <a:rPr sz="1100" spc="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to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eye?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Does</a:t>
            </a:r>
            <a:r>
              <a:rPr sz="1100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prototype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show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1F1F"/>
                </a:solidFill>
                <a:latin typeface="Arial"/>
                <a:cs typeface="Arial"/>
              </a:rPr>
              <a:t>a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sense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understanding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colors,</a:t>
            </a:r>
            <a:r>
              <a:rPr sz="1100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typography,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iconography,</a:t>
            </a:r>
            <a:r>
              <a:rPr sz="1100" spc="-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other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design elements?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379" y="4103043"/>
            <a:ext cx="1789430" cy="14795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Wow</a:t>
            </a:r>
            <a:r>
              <a:rPr sz="1400" b="1" spc="-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Factors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815"/>
              </a:spcBef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Any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features,</a:t>
            </a:r>
            <a:r>
              <a:rPr sz="11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functions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or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look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feel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that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stand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out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for technical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reasons;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technically</a:t>
            </a:r>
            <a:r>
              <a:rPr sz="11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challenging</a:t>
            </a:r>
            <a:r>
              <a:rPr sz="1100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to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implement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or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effort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intensive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but</a:t>
            </a:r>
            <a:r>
              <a:rPr sz="1100" spc="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has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been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developed.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7784" y="1030223"/>
            <a:ext cx="56388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Scope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7784" y="1523936"/>
            <a:ext cx="1915160" cy="1370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Scope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hack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–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While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you</a:t>
            </a:r>
            <a:r>
              <a:rPr sz="1100" spc="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will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define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scope</a:t>
            </a:r>
            <a:r>
              <a:rPr sz="110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what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you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will</a:t>
            </a:r>
            <a:r>
              <a:rPr sz="1100" spc="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build,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scope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will</a:t>
            </a:r>
            <a:r>
              <a:rPr sz="1100" spc="-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be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judged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in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context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idea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you</a:t>
            </a:r>
            <a:r>
              <a:rPr sz="1100" spc="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submitted. Judges</a:t>
            </a:r>
            <a:r>
              <a:rPr sz="1100" spc="5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will</a:t>
            </a:r>
            <a:r>
              <a:rPr sz="1100" spc="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be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looking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for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how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well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your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hack</a:t>
            </a:r>
            <a:r>
              <a:rPr sz="1100" spc="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addresses</a:t>
            </a:r>
            <a:r>
              <a:rPr sz="1100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core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challenge(s)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your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idea.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0379" y="1016952"/>
            <a:ext cx="1788795" cy="15436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49910">
              <a:lnSpc>
                <a:spcPct val="102800"/>
              </a:lnSpc>
              <a:spcBef>
                <a:spcPts val="80"/>
              </a:spcBef>
            </a:pP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Completeness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of</a:t>
            </a:r>
            <a:r>
              <a:rPr sz="1400" b="1" spc="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prototype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580"/>
              </a:spcBef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Does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prototype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address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scope</a:t>
            </a:r>
            <a:r>
              <a:rPr sz="1100" spc="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defined?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prototype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working?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Are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enough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bells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whistles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in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place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to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ensure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bug-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free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happy-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path</a:t>
            </a:r>
            <a:r>
              <a:rPr sz="1100" spc="6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execution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39554" y="1016952"/>
            <a:ext cx="14204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Experience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9554" y="1523936"/>
            <a:ext cx="1695450" cy="1036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How</a:t>
            </a:r>
            <a:r>
              <a:rPr sz="1100" spc="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good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user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experience?</a:t>
            </a:r>
            <a:r>
              <a:rPr sz="1100" spc="-6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How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easy</a:t>
            </a:r>
            <a:r>
              <a:rPr sz="11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or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difficult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it</a:t>
            </a:r>
            <a:r>
              <a:rPr sz="11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for</a:t>
            </a:r>
            <a:r>
              <a:rPr sz="1100" spc="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first-</a:t>
            </a:r>
            <a:r>
              <a:rPr sz="1100" spc="-20" dirty="0">
                <a:solidFill>
                  <a:srgbClr val="221F1F"/>
                </a:solidFill>
                <a:latin typeface="Arial"/>
                <a:cs typeface="Arial"/>
              </a:rPr>
              <a:t>time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user,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familiar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only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with</a:t>
            </a:r>
            <a:r>
              <a:rPr sz="11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1F1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idea</a:t>
            </a:r>
            <a:r>
              <a:rPr sz="11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submitted,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 to</a:t>
            </a:r>
            <a:r>
              <a:rPr sz="1100" spc="7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navigate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through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1F1F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"/>
                <a:cs typeface="Arial"/>
              </a:rPr>
              <a:t>prototype?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3500" y="2962275"/>
            <a:ext cx="1866900" cy="390525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5461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3300" y="2962275"/>
            <a:ext cx="1876425" cy="390525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5461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7875" y="2962275"/>
            <a:ext cx="1866900" cy="390525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5461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3500" y="5695950"/>
            <a:ext cx="1866900" cy="390525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58419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53300" y="5695950"/>
            <a:ext cx="1876425" cy="390525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58419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3025" y="476670"/>
            <a:ext cx="4981575" cy="3686175"/>
            <a:chOff x="5153025" y="476670"/>
            <a:chExt cx="4981575" cy="368617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025" y="504824"/>
              <a:ext cx="457200" cy="466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3629024"/>
              <a:ext cx="523875" cy="533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01553" y="581879"/>
              <a:ext cx="399415" cy="327025"/>
            </a:xfrm>
            <a:custGeom>
              <a:avLst/>
              <a:gdLst/>
              <a:ahLst/>
              <a:cxnLst/>
              <a:rect l="l" t="t" r="r" b="b"/>
              <a:pathLst>
                <a:path w="399415" h="327025">
                  <a:moveTo>
                    <a:pt x="395291" y="0"/>
                  </a:moveTo>
                  <a:lnTo>
                    <a:pt x="3554" y="0"/>
                  </a:lnTo>
                  <a:lnTo>
                    <a:pt x="0" y="3566"/>
                  </a:lnTo>
                  <a:lnTo>
                    <a:pt x="0" y="323253"/>
                  </a:lnTo>
                  <a:lnTo>
                    <a:pt x="3554" y="326820"/>
                  </a:lnTo>
                  <a:lnTo>
                    <a:pt x="395272" y="326820"/>
                  </a:lnTo>
                  <a:lnTo>
                    <a:pt x="398825" y="323253"/>
                  </a:lnTo>
                  <a:lnTo>
                    <a:pt x="398826" y="310883"/>
                  </a:lnTo>
                  <a:lnTo>
                    <a:pt x="15877" y="310883"/>
                  </a:lnTo>
                  <a:lnTo>
                    <a:pt x="15876" y="15937"/>
                  </a:lnTo>
                  <a:lnTo>
                    <a:pt x="398843" y="15937"/>
                  </a:lnTo>
                  <a:lnTo>
                    <a:pt x="398844" y="3566"/>
                  </a:lnTo>
                  <a:lnTo>
                    <a:pt x="395291" y="0"/>
                  </a:lnTo>
                  <a:close/>
                </a:path>
                <a:path w="399415" h="327025">
                  <a:moveTo>
                    <a:pt x="398843" y="15937"/>
                  </a:moveTo>
                  <a:lnTo>
                    <a:pt x="382938" y="15937"/>
                  </a:lnTo>
                  <a:lnTo>
                    <a:pt x="382967" y="310883"/>
                  </a:lnTo>
                  <a:lnTo>
                    <a:pt x="398826" y="310883"/>
                  </a:lnTo>
                  <a:lnTo>
                    <a:pt x="398843" y="15937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7973" y="670214"/>
              <a:ext cx="185621" cy="1868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03274" y="495680"/>
              <a:ext cx="358775" cy="140335"/>
            </a:xfrm>
            <a:custGeom>
              <a:avLst/>
              <a:gdLst/>
              <a:ahLst/>
              <a:cxnLst/>
              <a:rect l="l" t="t" r="r" b="b"/>
              <a:pathLst>
                <a:path w="358775" h="140334">
                  <a:moveTo>
                    <a:pt x="328028" y="3568"/>
                  </a:moveTo>
                  <a:lnTo>
                    <a:pt x="324472" y="0"/>
                  </a:lnTo>
                  <a:lnTo>
                    <a:pt x="312127" y="0"/>
                  </a:lnTo>
                  <a:lnTo>
                    <a:pt x="312127" y="15938"/>
                  </a:lnTo>
                  <a:lnTo>
                    <a:pt x="312127" y="41122"/>
                  </a:lnTo>
                  <a:lnTo>
                    <a:pt x="43738" y="41122"/>
                  </a:lnTo>
                  <a:lnTo>
                    <a:pt x="23952" y="28536"/>
                  </a:lnTo>
                  <a:lnTo>
                    <a:pt x="43738" y="15938"/>
                  </a:lnTo>
                  <a:lnTo>
                    <a:pt x="312127" y="15938"/>
                  </a:lnTo>
                  <a:lnTo>
                    <a:pt x="312127" y="0"/>
                  </a:lnTo>
                  <a:lnTo>
                    <a:pt x="39916" y="0"/>
                  </a:lnTo>
                  <a:lnTo>
                    <a:pt x="38468" y="431"/>
                  </a:lnTo>
                  <a:lnTo>
                    <a:pt x="1117" y="24130"/>
                  </a:lnTo>
                  <a:lnTo>
                    <a:pt x="114" y="28536"/>
                  </a:lnTo>
                  <a:lnTo>
                    <a:pt x="0" y="29057"/>
                  </a:lnTo>
                  <a:lnTo>
                    <a:pt x="2971" y="33794"/>
                  </a:lnTo>
                  <a:lnTo>
                    <a:pt x="3822" y="34645"/>
                  </a:lnTo>
                  <a:lnTo>
                    <a:pt x="38468" y="56654"/>
                  </a:lnTo>
                  <a:lnTo>
                    <a:pt x="39941" y="57086"/>
                  </a:lnTo>
                  <a:lnTo>
                    <a:pt x="324472" y="57086"/>
                  </a:lnTo>
                  <a:lnTo>
                    <a:pt x="328028" y="53517"/>
                  </a:lnTo>
                  <a:lnTo>
                    <a:pt x="328028" y="41122"/>
                  </a:lnTo>
                  <a:lnTo>
                    <a:pt x="328028" y="15938"/>
                  </a:lnTo>
                  <a:lnTo>
                    <a:pt x="328028" y="3568"/>
                  </a:lnTo>
                  <a:close/>
                </a:path>
                <a:path w="358775" h="140334">
                  <a:moveTo>
                    <a:pt x="358330" y="127444"/>
                  </a:moveTo>
                  <a:lnTo>
                    <a:pt x="354774" y="123875"/>
                  </a:lnTo>
                  <a:lnTo>
                    <a:pt x="37071" y="123875"/>
                  </a:lnTo>
                  <a:lnTo>
                    <a:pt x="33515" y="127444"/>
                  </a:lnTo>
                  <a:lnTo>
                    <a:pt x="33515" y="136245"/>
                  </a:lnTo>
                  <a:lnTo>
                    <a:pt x="37071" y="139814"/>
                  </a:lnTo>
                  <a:lnTo>
                    <a:pt x="41452" y="139814"/>
                  </a:lnTo>
                  <a:lnTo>
                    <a:pt x="354774" y="139814"/>
                  </a:lnTo>
                  <a:lnTo>
                    <a:pt x="358330" y="136245"/>
                  </a:lnTo>
                  <a:lnTo>
                    <a:pt x="358330" y="127444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43667" y="50171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49798" y="0"/>
                  </a:moveTo>
                  <a:lnTo>
                    <a:pt x="0" y="0"/>
                  </a:lnTo>
                  <a:lnTo>
                    <a:pt x="0" y="49978"/>
                  </a:lnTo>
                  <a:lnTo>
                    <a:pt x="49798" y="49978"/>
                  </a:lnTo>
                  <a:lnTo>
                    <a:pt x="4979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1547" y="476681"/>
              <a:ext cx="2733040" cy="494665"/>
            </a:xfrm>
            <a:custGeom>
              <a:avLst/>
              <a:gdLst/>
              <a:ahLst/>
              <a:cxnLst/>
              <a:rect l="l" t="t" r="r" b="b"/>
              <a:pathLst>
                <a:path w="2733040" h="494665">
                  <a:moveTo>
                    <a:pt x="398830" y="445439"/>
                  </a:moveTo>
                  <a:lnTo>
                    <a:pt x="395274" y="441883"/>
                  </a:lnTo>
                  <a:lnTo>
                    <a:pt x="3556" y="441883"/>
                  </a:lnTo>
                  <a:lnTo>
                    <a:pt x="0" y="445439"/>
                  </a:lnTo>
                  <a:lnTo>
                    <a:pt x="0" y="490956"/>
                  </a:lnTo>
                  <a:lnTo>
                    <a:pt x="3556" y="494525"/>
                  </a:lnTo>
                  <a:lnTo>
                    <a:pt x="12319" y="494525"/>
                  </a:lnTo>
                  <a:lnTo>
                    <a:pt x="15875" y="490956"/>
                  </a:lnTo>
                  <a:lnTo>
                    <a:pt x="15875" y="457809"/>
                  </a:lnTo>
                  <a:lnTo>
                    <a:pt x="41719" y="457809"/>
                  </a:lnTo>
                  <a:lnTo>
                    <a:pt x="41719" y="475780"/>
                  </a:lnTo>
                  <a:lnTo>
                    <a:pt x="45262" y="479348"/>
                  </a:lnTo>
                  <a:lnTo>
                    <a:pt x="54038" y="479348"/>
                  </a:lnTo>
                  <a:lnTo>
                    <a:pt x="57594" y="475780"/>
                  </a:lnTo>
                  <a:lnTo>
                    <a:pt x="57594" y="457809"/>
                  </a:lnTo>
                  <a:lnTo>
                    <a:pt x="95796" y="457809"/>
                  </a:lnTo>
                  <a:lnTo>
                    <a:pt x="95796" y="475780"/>
                  </a:lnTo>
                  <a:lnTo>
                    <a:pt x="99339" y="479348"/>
                  </a:lnTo>
                  <a:lnTo>
                    <a:pt x="108115" y="479348"/>
                  </a:lnTo>
                  <a:lnTo>
                    <a:pt x="111671" y="475780"/>
                  </a:lnTo>
                  <a:lnTo>
                    <a:pt x="111671" y="457809"/>
                  </a:lnTo>
                  <a:lnTo>
                    <a:pt x="142392" y="457809"/>
                  </a:lnTo>
                  <a:lnTo>
                    <a:pt x="142392" y="490943"/>
                  </a:lnTo>
                  <a:lnTo>
                    <a:pt x="145948" y="494512"/>
                  </a:lnTo>
                  <a:lnTo>
                    <a:pt x="154711" y="494512"/>
                  </a:lnTo>
                  <a:lnTo>
                    <a:pt x="158267" y="490943"/>
                  </a:lnTo>
                  <a:lnTo>
                    <a:pt x="158267" y="457809"/>
                  </a:lnTo>
                  <a:lnTo>
                    <a:pt x="179031" y="457809"/>
                  </a:lnTo>
                  <a:lnTo>
                    <a:pt x="179031" y="475780"/>
                  </a:lnTo>
                  <a:lnTo>
                    <a:pt x="182600" y="479348"/>
                  </a:lnTo>
                  <a:lnTo>
                    <a:pt x="191363" y="479348"/>
                  </a:lnTo>
                  <a:lnTo>
                    <a:pt x="194919" y="475780"/>
                  </a:lnTo>
                  <a:lnTo>
                    <a:pt x="194919" y="457809"/>
                  </a:lnTo>
                  <a:lnTo>
                    <a:pt x="216496" y="457809"/>
                  </a:lnTo>
                  <a:lnTo>
                    <a:pt x="216496" y="475780"/>
                  </a:lnTo>
                  <a:lnTo>
                    <a:pt x="220052" y="479348"/>
                  </a:lnTo>
                  <a:lnTo>
                    <a:pt x="228828" y="479348"/>
                  </a:lnTo>
                  <a:lnTo>
                    <a:pt x="232384" y="475780"/>
                  </a:lnTo>
                  <a:lnTo>
                    <a:pt x="232384" y="457809"/>
                  </a:lnTo>
                  <a:lnTo>
                    <a:pt x="250659" y="457809"/>
                  </a:lnTo>
                  <a:lnTo>
                    <a:pt x="250659" y="490943"/>
                  </a:lnTo>
                  <a:lnTo>
                    <a:pt x="254215" y="494512"/>
                  </a:lnTo>
                  <a:lnTo>
                    <a:pt x="262991" y="494512"/>
                  </a:lnTo>
                  <a:lnTo>
                    <a:pt x="266534" y="490943"/>
                  </a:lnTo>
                  <a:lnTo>
                    <a:pt x="266534" y="457809"/>
                  </a:lnTo>
                  <a:lnTo>
                    <a:pt x="299745" y="457809"/>
                  </a:lnTo>
                  <a:lnTo>
                    <a:pt x="299745" y="475780"/>
                  </a:lnTo>
                  <a:lnTo>
                    <a:pt x="303288" y="479348"/>
                  </a:lnTo>
                  <a:lnTo>
                    <a:pt x="312051" y="479348"/>
                  </a:lnTo>
                  <a:lnTo>
                    <a:pt x="315620" y="475780"/>
                  </a:lnTo>
                  <a:lnTo>
                    <a:pt x="315620" y="457809"/>
                  </a:lnTo>
                  <a:lnTo>
                    <a:pt x="343852" y="457809"/>
                  </a:lnTo>
                  <a:lnTo>
                    <a:pt x="343852" y="475792"/>
                  </a:lnTo>
                  <a:lnTo>
                    <a:pt x="347408" y="479374"/>
                  </a:lnTo>
                  <a:lnTo>
                    <a:pt x="356196" y="479374"/>
                  </a:lnTo>
                  <a:lnTo>
                    <a:pt x="359765" y="475792"/>
                  </a:lnTo>
                  <a:lnTo>
                    <a:pt x="359765" y="457809"/>
                  </a:lnTo>
                  <a:lnTo>
                    <a:pt x="382854" y="457809"/>
                  </a:lnTo>
                  <a:lnTo>
                    <a:pt x="382841" y="488569"/>
                  </a:lnTo>
                  <a:lnTo>
                    <a:pt x="386397" y="492150"/>
                  </a:lnTo>
                  <a:lnTo>
                    <a:pt x="390893" y="492150"/>
                  </a:lnTo>
                  <a:lnTo>
                    <a:pt x="395274" y="492150"/>
                  </a:lnTo>
                  <a:lnTo>
                    <a:pt x="398830" y="488581"/>
                  </a:lnTo>
                  <a:lnTo>
                    <a:pt x="398830" y="445439"/>
                  </a:lnTo>
                  <a:close/>
                </a:path>
                <a:path w="2733040" h="494665">
                  <a:moveTo>
                    <a:pt x="2317851" y="237388"/>
                  </a:moveTo>
                  <a:lnTo>
                    <a:pt x="2298509" y="218211"/>
                  </a:lnTo>
                  <a:lnTo>
                    <a:pt x="2295271" y="214998"/>
                  </a:lnTo>
                  <a:lnTo>
                    <a:pt x="2290026" y="214998"/>
                  </a:lnTo>
                  <a:lnTo>
                    <a:pt x="2283549" y="221424"/>
                  </a:lnTo>
                  <a:lnTo>
                    <a:pt x="2283549" y="226631"/>
                  </a:lnTo>
                  <a:lnTo>
                    <a:pt x="2297011" y="239979"/>
                  </a:lnTo>
                  <a:lnTo>
                    <a:pt x="2284793" y="252095"/>
                  </a:lnTo>
                  <a:lnTo>
                    <a:pt x="2284793" y="257314"/>
                  </a:lnTo>
                  <a:lnTo>
                    <a:pt x="2291270" y="263728"/>
                  </a:lnTo>
                  <a:lnTo>
                    <a:pt x="2296528" y="263728"/>
                  </a:lnTo>
                  <a:lnTo>
                    <a:pt x="2317851" y="242582"/>
                  </a:lnTo>
                  <a:lnTo>
                    <a:pt x="2317851" y="237388"/>
                  </a:lnTo>
                  <a:close/>
                </a:path>
                <a:path w="2733040" h="494665">
                  <a:moveTo>
                    <a:pt x="2391702" y="307987"/>
                  </a:moveTo>
                  <a:lnTo>
                    <a:pt x="2388324" y="304533"/>
                  </a:lnTo>
                  <a:lnTo>
                    <a:pt x="2372245" y="288582"/>
                  </a:lnTo>
                  <a:lnTo>
                    <a:pt x="2369020" y="285369"/>
                  </a:lnTo>
                  <a:lnTo>
                    <a:pt x="2363774" y="285356"/>
                  </a:lnTo>
                  <a:lnTo>
                    <a:pt x="2360523" y="288569"/>
                  </a:lnTo>
                  <a:lnTo>
                    <a:pt x="2345664" y="303314"/>
                  </a:lnTo>
                  <a:lnTo>
                    <a:pt x="2342489" y="306578"/>
                  </a:lnTo>
                  <a:lnTo>
                    <a:pt x="2342578" y="311772"/>
                  </a:lnTo>
                  <a:lnTo>
                    <a:pt x="2349081" y="318008"/>
                  </a:lnTo>
                  <a:lnTo>
                    <a:pt x="2354186" y="318008"/>
                  </a:lnTo>
                  <a:lnTo>
                    <a:pt x="2357399" y="314921"/>
                  </a:lnTo>
                  <a:lnTo>
                    <a:pt x="2366378" y="306019"/>
                  </a:lnTo>
                  <a:lnTo>
                    <a:pt x="2376601" y="316153"/>
                  </a:lnTo>
                  <a:lnTo>
                    <a:pt x="2379776" y="319417"/>
                  </a:lnTo>
                  <a:lnTo>
                    <a:pt x="2385034" y="319506"/>
                  </a:lnTo>
                  <a:lnTo>
                    <a:pt x="2391613" y="313194"/>
                  </a:lnTo>
                  <a:lnTo>
                    <a:pt x="2391702" y="307987"/>
                  </a:lnTo>
                  <a:close/>
                </a:path>
                <a:path w="2733040" h="494665">
                  <a:moveTo>
                    <a:pt x="2391714" y="165849"/>
                  </a:moveTo>
                  <a:lnTo>
                    <a:pt x="2385339" y="159321"/>
                  </a:lnTo>
                  <a:lnTo>
                    <a:pt x="2380094" y="159219"/>
                  </a:lnTo>
                  <a:lnTo>
                    <a:pt x="2376601" y="162585"/>
                  </a:lnTo>
                  <a:lnTo>
                    <a:pt x="2366378" y="172720"/>
                  </a:lnTo>
                  <a:lnTo>
                    <a:pt x="2354148" y="160591"/>
                  </a:lnTo>
                  <a:lnTo>
                    <a:pt x="2348903" y="160591"/>
                  </a:lnTo>
                  <a:lnTo>
                    <a:pt x="2345664" y="163804"/>
                  </a:lnTo>
                  <a:lnTo>
                    <a:pt x="2342426" y="167005"/>
                  </a:lnTo>
                  <a:lnTo>
                    <a:pt x="2342426" y="172212"/>
                  </a:lnTo>
                  <a:lnTo>
                    <a:pt x="2363762" y="193357"/>
                  </a:lnTo>
                  <a:lnTo>
                    <a:pt x="2368994" y="193357"/>
                  </a:lnTo>
                  <a:lnTo>
                    <a:pt x="2388324" y="174205"/>
                  </a:lnTo>
                  <a:lnTo>
                    <a:pt x="2391613" y="171043"/>
                  </a:lnTo>
                  <a:lnTo>
                    <a:pt x="2391714" y="165849"/>
                  </a:lnTo>
                  <a:close/>
                </a:path>
                <a:path w="2733040" h="494665">
                  <a:moveTo>
                    <a:pt x="2444915" y="221424"/>
                  </a:moveTo>
                  <a:lnTo>
                    <a:pt x="2438438" y="214998"/>
                  </a:lnTo>
                  <a:lnTo>
                    <a:pt x="2433193" y="214998"/>
                  </a:lnTo>
                  <a:lnTo>
                    <a:pt x="2410625" y="237363"/>
                  </a:lnTo>
                  <a:lnTo>
                    <a:pt x="2410612" y="242544"/>
                  </a:lnTo>
                  <a:lnTo>
                    <a:pt x="2413863" y="245795"/>
                  </a:lnTo>
                  <a:lnTo>
                    <a:pt x="2428710" y="260515"/>
                  </a:lnTo>
                  <a:lnTo>
                    <a:pt x="2431948" y="263728"/>
                  </a:lnTo>
                  <a:lnTo>
                    <a:pt x="2437193" y="263728"/>
                  </a:lnTo>
                  <a:lnTo>
                    <a:pt x="2443657" y="257302"/>
                  </a:lnTo>
                  <a:lnTo>
                    <a:pt x="2443657" y="252095"/>
                  </a:lnTo>
                  <a:lnTo>
                    <a:pt x="2431440" y="239979"/>
                  </a:lnTo>
                  <a:lnTo>
                    <a:pt x="2444915" y="226631"/>
                  </a:lnTo>
                  <a:lnTo>
                    <a:pt x="2444915" y="221424"/>
                  </a:lnTo>
                  <a:close/>
                </a:path>
                <a:path w="2733040" h="494665">
                  <a:moveTo>
                    <a:pt x="2516086" y="54952"/>
                  </a:moveTo>
                  <a:lnTo>
                    <a:pt x="2514739" y="48361"/>
                  </a:lnTo>
                  <a:lnTo>
                    <a:pt x="2514257" y="45986"/>
                  </a:lnTo>
                  <a:lnTo>
                    <a:pt x="2509278" y="38671"/>
                  </a:lnTo>
                  <a:lnTo>
                    <a:pt x="2501900" y="33731"/>
                  </a:lnTo>
                  <a:lnTo>
                    <a:pt x="2499512" y="33261"/>
                  </a:lnTo>
                  <a:lnTo>
                    <a:pt x="2499512" y="51320"/>
                  </a:lnTo>
                  <a:lnTo>
                    <a:pt x="2499512" y="58597"/>
                  </a:lnTo>
                  <a:lnTo>
                    <a:pt x="2496528" y="61556"/>
                  </a:lnTo>
                  <a:lnTo>
                    <a:pt x="2409190" y="61556"/>
                  </a:lnTo>
                  <a:lnTo>
                    <a:pt x="2406218" y="58597"/>
                  </a:lnTo>
                  <a:lnTo>
                    <a:pt x="2406218" y="51320"/>
                  </a:lnTo>
                  <a:lnTo>
                    <a:pt x="2409190" y="48361"/>
                  </a:lnTo>
                  <a:lnTo>
                    <a:pt x="2496528" y="48361"/>
                  </a:lnTo>
                  <a:lnTo>
                    <a:pt x="2499512" y="51320"/>
                  </a:lnTo>
                  <a:lnTo>
                    <a:pt x="2499512" y="33261"/>
                  </a:lnTo>
                  <a:lnTo>
                    <a:pt x="2492857" y="31927"/>
                  </a:lnTo>
                  <a:lnTo>
                    <a:pt x="2412860" y="31927"/>
                  </a:lnTo>
                  <a:lnTo>
                    <a:pt x="2403818" y="33731"/>
                  </a:lnTo>
                  <a:lnTo>
                    <a:pt x="2396426" y="38671"/>
                  </a:lnTo>
                  <a:lnTo>
                    <a:pt x="2391448" y="45986"/>
                  </a:lnTo>
                  <a:lnTo>
                    <a:pt x="2389632" y="54952"/>
                  </a:lnTo>
                  <a:lnTo>
                    <a:pt x="2391448" y="63931"/>
                  </a:lnTo>
                  <a:lnTo>
                    <a:pt x="2396426" y="71247"/>
                  </a:lnTo>
                  <a:lnTo>
                    <a:pt x="2403818" y="76187"/>
                  </a:lnTo>
                  <a:lnTo>
                    <a:pt x="2412860" y="78003"/>
                  </a:lnTo>
                  <a:lnTo>
                    <a:pt x="2492857" y="78003"/>
                  </a:lnTo>
                  <a:lnTo>
                    <a:pt x="2501900" y="76187"/>
                  </a:lnTo>
                  <a:lnTo>
                    <a:pt x="2509278" y="71247"/>
                  </a:lnTo>
                  <a:lnTo>
                    <a:pt x="2514257" y="63931"/>
                  </a:lnTo>
                  <a:lnTo>
                    <a:pt x="2514739" y="61556"/>
                  </a:lnTo>
                  <a:lnTo>
                    <a:pt x="2516086" y="54952"/>
                  </a:lnTo>
                  <a:close/>
                </a:path>
                <a:path w="2733040" h="494665">
                  <a:moveTo>
                    <a:pt x="2526677" y="332130"/>
                  </a:moveTo>
                  <a:lnTo>
                    <a:pt x="2443873" y="332130"/>
                  </a:lnTo>
                  <a:lnTo>
                    <a:pt x="2443873" y="348576"/>
                  </a:lnTo>
                  <a:lnTo>
                    <a:pt x="2526677" y="348576"/>
                  </a:lnTo>
                  <a:lnTo>
                    <a:pt x="2526677" y="332130"/>
                  </a:lnTo>
                  <a:close/>
                </a:path>
                <a:path w="2733040" h="494665">
                  <a:moveTo>
                    <a:pt x="2632125" y="54648"/>
                  </a:moveTo>
                  <a:lnTo>
                    <a:pt x="2615552" y="31013"/>
                  </a:lnTo>
                  <a:lnTo>
                    <a:pt x="2615552" y="59524"/>
                  </a:lnTo>
                  <a:lnTo>
                    <a:pt x="2611526" y="63550"/>
                  </a:lnTo>
                  <a:lnTo>
                    <a:pt x="2601582" y="63550"/>
                  </a:lnTo>
                  <a:lnTo>
                    <a:pt x="2597505" y="59524"/>
                  </a:lnTo>
                  <a:lnTo>
                    <a:pt x="2597505" y="49631"/>
                  </a:lnTo>
                  <a:lnTo>
                    <a:pt x="2601531" y="45631"/>
                  </a:lnTo>
                  <a:lnTo>
                    <a:pt x="2611501" y="45631"/>
                  </a:lnTo>
                  <a:lnTo>
                    <a:pt x="2615539" y="49631"/>
                  </a:lnTo>
                  <a:lnTo>
                    <a:pt x="2615552" y="59524"/>
                  </a:lnTo>
                  <a:lnTo>
                    <a:pt x="2615552" y="31013"/>
                  </a:lnTo>
                  <a:lnTo>
                    <a:pt x="2581872" y="49631"/>
                  </a:lnTo>
                  <a:lnTo>
                    <a:pt x="2580868" y="54648"/>
                  </a:lnTo>
                  <a:lnTo>
                    <a:pt x="2582659" y="63550"/>
                  </a:lnTo>
                  <a:lnTo>
                    <a:pt x="2582900" y="64541"/>
                  </a:lnTo>
                  <a:lnTo>
                    <a:pt x="2588412" y="72618"/>
                  </a:lnTo>
                  <a:lnTo>
                    <a:pt x="2596629" y="78054"/>
                  </a:lnTo>
                  <a:lnTo>
                    <a:pt x="2606446" y="80035"/>
                  </a:lnTo>
                  <a:lnTo>
                    <a:pt x="2616428" y="78054"/>
                  </a:lnTo>
                  <a:lnTo>
                    <a:pt x="2624594" y="72618"/>
                  </a:lnTo>
                  <a:lnTo>
                    <a:pt x="2630093" y="64541"/>
                  </a:lnTo>
                  <a:lnTo>
                    <a:pt x="2630297" y="63550"/>
                  </a:lnTo>
                  <a:lnTo>
                    <a:pt x="2632125" y="54648"/>
                  </a:lnTo>
                  <a:close/>
                </a:path>
                <a:path w="2733040" h="494665">
                  <a:moveTo>
                    <a:pt x="2684818" y="363194"/>
                  </a:moveTo>
                  <a:lnTo>
                    <a:pt x="2431186" y="363194"/>
                  </a:lnTo>
                  <a:lnTo>
                    <a:pt x="2431186" y="379641"/>
                  </a:lnTo>
                  <a:lnTo>
                    <a:pt x="2684818" y="379641"/>
                  </a:lnTo>
                  <a:lnTo>
                    <a:pt x="2684818" y="363194"/>
                  </a:lnTo>
                  <a:close/>
                </a:path>
                <a:path w="2733040" h="494665">
                  <a:moveTo>
                    <a:pt x="2687802" y="269633"/>
                  </a:moveTo>
                  <a:lnTo>
                    <a:pt x="2685313" y="253593"/>
                  </a:lnTo>
                  <a:lnTo>
                    <a:pt x="2678315" y="239306"/>
                  </a:lnTo>
                  <a:lnTo>
                    <a:pt x="2671724" y="232257"/>
                  </a:lnTo>
                  <a:lnTo>
                    <a:pt x="2671178" y="231686"/>
                  </a:lnTo>
                  <a:lnTo>
                    <a:pt x="2671178" y="269633"/>
                  </a:lnTo>
                  <a:lnTo>
                    <a:pt x="2671178" y="328485"/>
                  </a:lnTo>
                  <a:lnTo>
                    <a:pt x="2667508" y="332130"/>
                  </a:lnTo>
                  <a:lnTo>
                    <a:pt x="2658440" y="332130"/>
                  </a:lnTo>
                  <a:lnTo>
                    <a:pt x="2654770" y="328485"/>
                  </a:lnTo>
                  <a:lnTo>
                    <a:pt x="2654770" y="264883"/>
                  </a:lnTo>
                  <a:lnTo>
                    <a:pt x="2651061" y="261200"/>
                  </a:lnTo>
                  <a:lnTo>
                    <a:pt x="2641892" y="261200"/>
                  </a:lnTo>
                  <a:lnTo>
                    <a:pt x="2638183" y="264883"/>
                  </a:lnTo>
                  <a:lnTo>
                    <a:pt x="2638209" y="326758"/>
                  </a:lnTo>
                  <a:lnTo>
                    <a:pt x="2638704" y="329488"/>
                  </a:lnTo>
                  <a:lnTo>
                    <a:pt x="2639657" y="332130"/>
                  </a:lnTo>
                  <a:lnTo>
                    <a:pt x="2592362" y="332130"/>
                  </a:lnTo>
                  <a:lnTo>
                    <a:pt x="2593314" y="329488"/>
                  </a:lnTo>
                  <a:lnTo>
                    <a:pt x="2593784" y="326758"/>
                  </a:lnTo>
                  <a:lnTo>
                    <a:pt x="2593797" y="265696"/>
                  </a:lnTo>
                  <a:lnTo>
                    <a:pt x="2590088" y="262026"/>
                  </a:lnTo>
                  <a:lnTo>
                    <a:pt x="2580932" y="262026"/>
                  </a:lnTo>
                  <a:lnTo>
                    <a:pt x="2577223" y="265696"/>
                  </a:lnTo>
                  <a:lnTo>
                    <a:pt x="2577198" y="328485"/>
                  </a:lnTo>
                  <a:lnTo>
                    <a:pt x="2573477" y="332130"/>
                  </a:lnTo>
                  <a:lnTo>
                    <a:pt x="2564066" y="332130"/>
                  </a:lnTo>
                  <a:lnTo>
                    <a:pt x="2560383" y="328485"/>
                  </a:lnTo>
                  <a:lnTo>
                    <a:pt x="2560358" y="269633"/>
                  </a:lnTo>
                  <a:lnTo>
                    <a:pt x="2563330" y="255092"/>
                  </a:lnTo>
                  <a:lnTo>
                    <a:pt x="2571394" y="243217"/>
                  </a:lnTo>
                  <a:lnTo>
                    <a:pt x="2583370" y="235204"/>
                  </a:lnTo>
                  <a:lnTo>
                    <a:pt x="2598051" y="232257"/>
                  </a:lnTo>
                  <a:lnTo>
                    <a:pt x="2605062" y="232257"/>
                  </a:lnTo>
                  <a:lnTo>
                    <a:pt x="2612669" y="233895"/>
                  </a:lnTo>
                  <a:lnTo>
                    <a:pt x="2620543" y="233895"/>
                  </a:lnTo>
                  <a:lnTo>
                    <a:pt x="2628163" y="232257"/>
                  </a:lnTo>
                  <a:lnTo>
                    <a:pt x="2633522" y="232257"/>
                  </a:lnTo>
                  <a:lnTo>
                    <a:pt x="2648178" y="235204"/>
                  </a:lnTo>
                  <a:lnTo>
                    <a:pt x="2660142" y="243217"/>
                  </a:lnTo>
                  <a:lnTo>
                    <a:pt x="2668206" y="255092"/>
                  </a:lnTo>
                  <a:lnTo>
                    <a:pt x="2671178" y="269633"/>
                  </a:lnTo>
                  <a:lnTo>
                    <a:pt x="2671178" y="231686"/>
                  </a:lnTo>
                  <a:lnTo>
                    <a:pt x="2667419" y="227660"/>
                  </a:lnTo>
                  <a:lnTo>
                    <a:pt x="2653246" y="219544"/>
                  </a:lnTo>
                  <a:lnTo>
                    <a:pt x="2656103" y="215785"/>
                  </a:lnTo>
                  <a:lnTo>
                    <a:pt x="2666390" y="202196"/>
                  </a:lnTo>
                  <a:lnTo>
                    <a:pt x="2671622" y="181902"/>
                  </a:lnTo>
                  <a:lnTo>
                    <a:pt x="2668790" y="161137"/>
                  </a:lnTo>
                  <a:lnTo>
                    <a:pt x="2657767" y="142392"/>
                  </a:lnTo>
                  <a:lnTo>
                    <a:pt x="2655392" y="140627"/>
                  </a:lnTo>
                  <a:lnTo>
                    <a:pt x="2655366" y="178460"/>
                  </a:lnTo>
                  <a:lnTo>
                    <a:pt x="2653284" y="191147"/>
                  </a:lnTo>
                  <a:lnTo>
                    <a:pt x="2649283" y="198475"/>
                  </a:lnTo>
                  <a:lnTo>
                    <a:pt x="2647238" y="202196"/>
                  </a:lnTo>
                  <a:lnTo>
                    <a:pt x="2638006" y="210642"/>
                  </a:lnTo>
                  <a:lnTo>
                    <a:pt x="2626131" y="215785"/>
                  </a:lnTo>
                  <a:lnTo>
                    <a:pt x="2607094" y="215785"/>
                  </a:lnTo>
                  <a:lnTo>
                    <a:pt x="2593276" y="209321"/>
                  </a:lnTo>
                  <a:lnTo>
                    <a:pt x="2583383" y="198475"/>
                  </a:lnTo>
                  <a:lnTo>
                    <a:pt x="2578316" y="184746"/>
                  </a:lnTo>
                  <a:lnTo>
                    <a:pt x="2578963" y="169621"/>
                  </a:lnTo>
                  <a:lnTo>
                    <a:pt x="2584145" y="157835"/>
                  </a:lnTo>
                  <a:lnTo>
                    <a:pt x="2592705" y="148640"/>
                  </a:lnTo>
                  <a:lnTo>
                    <a:pt x="2603817" y="142684"/>
                  </a:lnTo>
                  <a:lnTo>
                    <a:pt x="2616619" y="140627"/>
                  </a:lnTo>
                  <a:lnTo>
                    <a:pt x="2631605" y="143510"/>
                  </a:lnTo>
                  <a:lnTo>
                    <a:pt x="2643886" y="151587"/>
                  </a:lnTo>
                  <a:lnTo>
                    <a:pt x="2652230" y="163639"/>
                  </a:lnTo>
                  <a:lnTo>
                    <a:pt x="2655366" y="178460"/>
                  </a:lnTo>
                  <a:lnTo>
                    <a:pt x="2655366" y="140614"/>
                  </a:lnTo>
                  <a:lnTo>
                    <a:pt x="2640279" y="129374"/>
                  </a:lnTo>
                  <a:lnTo>
                    <a:pt x="2619806" y="124180"/>
                  </a:lnTo>
                  <a:lnTo>
                    <a:pt x="2598877" y="126987"/>
                  </a:lnTo>
                  <a:lnTo>
                    <a:pt x="2579979" y="137922"/>
                  </a:lnTo>
                  <a:lnTo>
                    <a:pt x="2566835" y="155270"/>
                  </a:lnTo>
                  <a:lnTo>
                    <a:pt x="2561602" y="175564"/>
                  </a:lnTo>
                  <a:lnTo>
                    <a:pt x="2564434" y="196316"/>
                  </a:lnTo>
                  <a:lnTo>
                    <a:pt x="2575458" y="215061"/>
                  </a:lnTo>
                  <a:lnTo>
                    <a:pt x="2576728" y="216484"/>
                  </a:lnTo>
                  <a:lnTo>
                    <a:pt x="2578074" y="217830"/>
                  </a:lnTo>
                  <a:lnTo>
                    <a:pt x="2579497" y="219113"/>
                  </a:lnTo>
                  <a:lnTo>
                    <a:pt x="2564879" y="227088"/>
                  </a:lnTo>
                  <a:lnTo>
                    <a:pt x="2553614" y="238798"/>
                  </a:lnTo>
                  <a:lnTo>
                    <a:pt x="2546362" y="253288"/>
                  </a:lnTo>
                  <a:lnTo>
                    <a:pt x="2543772" y="269633"/>
                  </a:lnTo>
                  <a:lnTo>
                    <a:pt x="2543772" y="323989"/>
                  </a:lnTo>
                  <a:lnTo>
                    <a:pt x="2545727" y="333552"/>
                  </a:lnTo>
                  <a:lnTo>
                    <a:pt x="2551049" y="341363"/>
                  </a:lnTo>
                  <a:lnTo>
                    <a:pt x="2559037" y="346710"/>
                  </a:lnTo>
                  <a:lnTo>
                    <a:pt x="2559304" y="346710"/>
                  </a:lnTo>
                  <a:lnTo>
                    <a:pt x="2568562" y="348576"/>
                  </a:lnTo>
                  <a:lnTo>
                    <a:pt x="2570353" y="348576"/>
                  </a:lnTo>
                  <a:lnTo>
                    <a:pt x="2571737" y="348449"/>
                  </a:lnTo>
                  <a:lnTo>
                    <a:pt x="2573096" y="348195"/>
                  </a:lnTo>
                  <a:lnTo>
                    <a:pt x="2573096" y="348576"/>
                  </a:lnTo>
                  <a:lnTo>
                    <a:pt x="2653563" y="348576"/>
                  </a:lnTo>
                  <a:lnTo>
                    <a:pt x="2653563" y="348195"/>
                  </a:lnTo>
                  <a:lnTo>
                    <a:pt x="2653563" y="346710"/>
                  </a:lnTo>
                  <a:lnTo>
                    <a:pt x="2656560" y="347941"/>
                  </a:lnTo>
                  <a:lnTo>
                    <a:pt x="2659773" y="348576"/>
                  </a:lnTo>
                  <a:lnTo>
                    <a:pt x="2663012" y="348576"/>
                  </a:lnTo>
                  <a:lnTo>
                    <a:pt x="2672270" y="346710"/>
                  </a:lnTo>
                  <a:lnTo>
                    <a:pt x="2672537" y="346710"/>
                  </a:lnTo>
                  <a:lnTo>
                    <a:pt x="2680525" y="341363"/>
                  </a:lnTo>
                  <a:lnTo>
                    <a:pt x="2685834" y="333552"/>
                  </a:lnTo>
                  <a:lnTo>
                    <a:pt x="2686126" y="332130"/>
                  </a:lnTo>
                  <a:lnTo>
                    <a:pt x="2687802" y="323989"/>
                  </a:lnTo>
                  <a:lnTo>
                    <a:pt x="2687802" y="269633"/>
                  </a:lnTo>
                  <a:close/>
                </a:path>
                <a:path w="2733040" h="494665">
                  <a:moveTo>
                    <a:pt x="2695867" y="54648"/>
                  </a:moveTo>
                  <a:lnTo>
                    <a:pt x="2679293" y="31013"/>
                  </a:lnTo>
                  <a:lnTo>
                    <a:pt x="2679293" y="59524"/>
                  </a:lnTo>
                  <a:lnTo>
                    <a:pt x="2675267" y="63550"/>
                  </a:lnTo>
                  <a:lnTo>
                    <a:pt x="2665323" y="63550"/>
                  </a:lnTo>
                  <a:lnTo>
                    <a:pt x="2661247" y="59524"/>
                  </a:lnTo>
                  <a:lnTo>
                    <a:pt x="2661247" y="49631"/>
                  </a:lnTo>
                  <a:lnTo>
                    <a:pt x="2665272" y="45631"/>
                  </a:lnTo>
                  <a:lnTo>
                    <a:pt x="2675242" y="45631"/>
                  </a:lnTo>
                  <a:lnTo>
                    <a:pt x="2679281" y="49631"/>
                  </a:lnTo>
                  <a:lnTo>
                    <a:pt x="2679293" y="59524"/>
                  </a:lnTo>
                  <a:lnTo>
                    <a:pt x="2679293" y="31013"/>
                  </a:lnTo>
                  <a:lnTo>
                    <a:pt x="2645613" y="49631"/>
                  </a:lnTo>
                  <a:lnTo>
                    <a:pt x="2644610" y="54648"/>
                  </a:lnTo>
                  <a:lnTo>
                    <a:pt x="2646413" y="63550"/>
                  </a:lnTo>
                  <a:lnTo>
                    <a:pt x="2646642" y="64541"/>
                  </a:lnTo>
                  <a:lnTo>
                    <a:pt x="2652153" y="72618"/>
                  </a:lnTo>
                  <a:lnTo>
                    <a:pt x="2660370" y="78054"/>
                  </a:lnTo>
                  <a:lnTo>
                    <a:pt x="2670187" y="80035"/>
                  </a:lnTo>
                  <a:lnTo>
                    <a:pt x="2680170" y="78054"/>
                  </a:lnTo>
                  <a:lnTo>
                    <a:pt x="2688336" y="72618"/>
                  </a:lnTo>
                  <a:lnTo>
                    <a:pt x="2693835" y="64541"/>
                  </a:lnTo>
                  <a:lnTo>
                    <a:pt x="2694038" y="63550"/>
                  </a:lnTo>
                  <a:lnTo>
                    <a:pt x="2695867" y="54648"/>
                  </a:lnTo>
                  <a:close/>
                </a:path>
                <a:path w="2733040" h="494665">
                  <a:moveTo>
                    <a:pt x="2732570" y="52933"/>
                  </a:moveTo>
                  <a:lnTo>
                    <a:pt x="2728353" y="32346"/>
                  </a:lnTo>
                  <a:lnTo>
                    <a:pt x="2717546" y="16446"/>
                  </a:lnTo>
                  <a:lnTo>
                    <a:pt x="2716911" y="15519"/>
                  </a:lnTo>
                  <a:lnTo>
                    <a:pt x="2715984" y="14909"/>
                  </a:lnTo>
                  <a:lnTo>
                    <a:pt x="2715984" y="52933"/>
                  </a:lnTo>
                  <a:lnTo>
                    <a:pt x="2715984" y="91719"/>
                  </a:lnTo>
                  <a:lnTo>
                    <a:pt x="2375331" y="91719"/>
                  </a:lnTo>
                  <a:lnTo>
                    <a:pt x="2375331" y="52933"/>
                  </a:lnTo>
                  <a:lnTo>
                    <a:pt x="2378240" y="38735"/>
                  </a:lnTo>
                  <a:lnTo>
                    <a:pt x="2386126" y="27152"/>
                  </a:lnTo>
                  <a:lnTo>
                    <a:pt x="2397810" y="19329"/>
                  </a:lnTo>
                  <a:lnTo>
                    <a:pt x="2412123" y="16446"/>
                  </a:lnTo>
                  <a:lnTo>
                    <a:pt x="2679179" y="16446"/>
                  </a:lnTo>
                  <a:lnTo>
                    <a:pt x="2693492" y="19329"/>
                  </a:lnTo>
                  <a:lnTo>
                    <a:pt x="2705189" y="27152"/>
                  </a:lnTo>
                  <a:lnTo>
                    <a:pt x="2713075" y="38735"/>
                  </a:lnTo>
                  <a:lnTo>
                    <a:pt x="2715984" y="52933"/>
                  </a:lnTo>
                  <a:lnTo>
                    <a:pt x="2715984" y="14909"/>
                  </a:lnTo>
                  <a:lnTo>
                    <a:pt x="2699956" y="4178"/>
                  </a:lnTo>
                  <a:lnTo>
                    <a:pt x="2679179" y="0"/>
                  </a:lnTo>
                  <a:lnTo>
                    <a:pt x="2412123" y="0"/>
                  </a:lnTo>
                  <a:lnTo>
                    <a:pt x="2391359" y="4178"/>
                  </a:lnTo>
                  <a:lnTo>
                    <a:pt x="2374404" y="15519"/>
                  </a:lnTo>
                  <a:lnTo>
                    <a:pt x="2362962" y="32346"/>
                  </a:lnTo>
                  <a:lnTo>
                    <a:pt x="2358745" y="52933"/>
                  </a:lnTo>
                  <a:lnTo>
                    <a:pt x="2358745" y="134124"/>
                  </a:lnTo>
                  <a:lnTo>
                    <a:pt x="2319045" y="144322"/>
                  </a:lnTo>
                  <a:lnTo>
                    <a:pt x="2286825" y="167640"/>
                  </a:lnTo>
                  <a:lnTo>
                    <a:pt x="2265197" y="200977"/>
                  </a:lnTo>
                  <a:lnTo>
                    <a:pt x="2257298" y="241236"/>
                  </a:lnTo>
                  <a:lnTo>
                    <a:pt x="2263838" y="277977"/>
                  </a:lnTo>
                  <a:lnTo>
                    <a:pt x="2281885" y="309283"/>
                  </a:lnTo>
                  <a:lnTo>
                    <a:pt x="2309126" y="332816"/>
                  </a:lnTo>
                  <a:lnTo>
                    <a:pt x="2343239" y="346265"/>
                  </a:lnTo>
                  <a:lnTo>
                    <a:pt x="2343239" y="364477"/>
                  </a:lnTo>
                  <a:lnTo>
                    <a:pt x="2334222" y="364477"/>
                  </a:lnTo>
                  <a:lnTo>
                    <a:pt x="2334222" y="462445"/>
                  </a:lnTo>
                  <a:lnTo>
                    <a:pt x="2336901" y="474637"/>
                  </a:lnTo>
                  <a:lnTo>
                    <a:pt x="2336952" y="474891"/>
                  </a:lnTo>
                  <a:lnTo>
                    <a:pt x="2344039" y="484962"/>
                  </a:lnTo>
                  <a:lnTo>
                    <a:pt x="2354427" y="491680"/>
                  </a:lnTo>
                  <a:lnTo>
                    <a:pt x="2367051" y="493991"/>
                  </a:lnTo>
                  <a:lnTo>
                    <a:pt x="2379345" y="491388"/>
                  </a:lnTo>
                  <a:lnTo>
                    <a:pt x="2389403" y="484606"/>
                  </a:lnTo>
                  <a:lnTo>
                    <a:pt x="2392756" y="479717"/>
                  </a:lnTo>
                  <a:lnTo>
                    <a:pt x="2396236" y="474637"/>
                  </a:lnTo>
                  <a:lnTo>
                    <a:pt x="2398865" y="462445"/>
                  </a:lnTo>
                  <a:lnTo>
                    <a:pt x="2398865" y="379641"/>
                  </a:lnTo>
                  <a:lnTo>
                    <a:pt x="2398865" y="364477"/>
                  </a:lnTo>
                  <a:lnTo>
                    <a:pt x="2392502" y="364477"/>
                  </a:lnTo>
                  <a:lnTo>
                    <a:pt x="2392502" y="363194"/>
                  </a:lnTo>
                  <a:lnTo>
                    <a:pt x="2392502" y="348056"/>
                  </a:lnTo>
                  <a:lnTo>
                    <a:pt x="2392502" y="345198"/>
                  </a:lnTo>
                  <a:lnTo>
                    <a:pt x="2422220" y="332130"/>
                  </a:lnTo>
                  <a:lnTo>
                    <a:pt x="2424900" y="330949"/>
                  </a:lnTo>
                  <a:lnTo>
                    <a:pt x="2450655" y="307479"/>
                  </a:lnTo>
                  <a:lnTo>
                    <a:pt x="2467660" y="276872"/>
                  </a:lnTo>
                  <a:lnTo>
                    <a:pt x="2473795" y="241236"/>
                  </a:lnTo>
                  <a:lnTo>
                    <a:pt x="2466162" y="201637"/>
                  </a:lnTo>
                  <a:lnTo>
                    <a:pt x="2457221" y="187553"/>
                  </a:lnTo>
                  <a:lnTo>
                    <a:pt x="2457221" y="241236"/>
                  </a:lnTo>
                  <a:lnTo>
                    <a:pt x="2450020" y="276618"/>
                  </a:lnTo>
                  <a:lnTo>
                    <a:pt x="2430373" y="305511"/>
                  </a:lnTo>
                  <a:lnTo>
                    <a:pt x="2401239" y="324993"/>
                  </a:lnTo>
                  <a:lnTo>
                    <a:pt x="2383967" y="328447"/>
                  </a:lnTo>
                  <a:lnTo>
                    <a:pt x="2383967" y="379641"/>
                  </a:lnTo>
                  <a:lnTo>
                    <a:pt x="2383955" y="471982"/>
                  </a:lnTo>
                  <a:lnTo>
                    <a:pt x="2376144" y="479717"/>
                  </a:lnTo>
                  <a:lnTo>
                    <a:pt x="2356929" y="479717"/>
                  </a:lnTo>
                  <a:lnTo>
                    <a:pt x="2349119" y="471982"/>
                  </a:lnTo>
                  <a:lnTo>
                    <a:pt x="2349106" y="379641"/>
                  </a:lnTo>
                  <a:lnTo>
                    <a:pt x="2383967" y="379641"/>
                  </a:lnTo>
                  <a:lnTo>
                    <a:pt x="2383967" y="328447"/>
                  </a:lnTo>
                  <a:lnTo>
                    <a:pt x="2375954" y="330060"/>
                  </a:lnTo>
                  <a:lnTo>
                    <a:pt x="2375954" y="348056"/>
                  </a:lnTo>
                  <a:lnTo>
                    <a:pt x="2375928" y="363194"/>
                  </a:lnTo>
                  <a:lnTo>
                    <a:pt x="2359850" y="363194"/>
                  </a:lnTo>
                  <a:lnTo>
                    <a:pt x="2359850" y="348576"/>
                  </a:lnTo>
                  <a:lnTo>
                    <a:pt x="2370658" y="348576"/>
                  </a:lnTo>
                  <a:lnTo>
                    <a:pt x="2375954" y="348056"/>
                  </a:lnTo>
                  <a:lnTo>
                    <a:pt x="2375954" y="330060"/>
                  </a:lnTo>
                  <a:lnTo>
                    <a:pt x="2365552" y="332130"/>
                  </a:lnTo>
                  <a:lnTo>
                    <a:pt x="2329865" y="324993"/>
                  </a:lnTo>
                  <a:lnTo>
                    <a:pt x="2300732" y="305511"/>
                  </a:lnTo>
                  <a:lnTo>
                    <a:pt x="2281085" y="276618"/>
                  </a:lnTo>
                  <a:lnTo>
                    <a:pt x="2273884" y="241236"/>
                  </a:lnTo>
                  <a:lnTo>
                    <a:pt x="2281085" y="205867"/>
                  </a:lnTo>
                  <a:lnTo>
                    <a:pt x="2300719" y="176987"/>
                  </a:lnTo>
                  <a:lnTo>
                    <a:pt x="2329827" y="157505"/>
                  </a:lnTo>
                  <a:lnTo>
                    <a:pt x="2365552" y="150342"/>
                  </a:lnTo>
                  <a:lnTo>
                    <a:pt x="2401214" y="157505"/>
                  </a:lnTo>
                  <a:lnTo>
                    <a:pt x="2430335" y="176987"/>
                  </a:lnTo>
                  <a:lnTo>
                    <a:pt x="2449982" y="205867"/>
                  </a:lnTo>
                  <a:lnTo>
                    <a:pt x="2457221" y="241236"/>
                  </a:lnTo>
                  <a:lnTo>
                    <a:pt x="2457221" y="187553"/>
                  </a:lnTo>
                  <a:lnTo>
                    <a:pt x="2445245" y="168668"/>
                  </a:lnTo>
                  <a:lnTo>
                    <a:pt x="2420747" y="150342"/>
                  </a:lnTo>
                  <a:lnTo>
                    <a:pt x="2413978" y="145262"/>
                  </a:lnTo>
                  <a:lnTo>
                    <a:pt x="2375331" y="134353"/>
                  </a:lnTo>
                  <a:lnTo>
                    <a:pt x="2375331" y="108165"/>
                  </a:lnTo>
                  <a:lnTo>
                    <a:pt x="2715984" y="108165"/>
                  </a:lnTo>
                  <a:lnTo>
                    <a:pt x="2715984" y="366649"/>
                  </a:lnTo>
                  <a:lnTo>
                    <a:pt x="2713075" y="380834"/>
                  </a:lnTo>
                  <a:lnTo>
                    <a:pt x="2705189" y="392430"/>
                  </a:lnTo>
                  <a:lnTo>
                    <a:pt x="2693492" y="400253"/>
                  </a:lnTo>
                  <a:lnTo>
                    <a:pt x="2679179" y="403136"/>
                  </a:lnTo>
                  <a:lnTo>
                    <a:pt x="2401722" y="403136"/>
                  </a:lnTo>
                  <a:lnTo>
                    <a:pt x="2401722" y="419582"/>
                  </a:lnTo>
                  <a:lnTo>
                    <a:pt x="2679179" y="419582"/>
                  </a:lnTo>
                  <a:lnTo>
                    <a:pt x="2699956" y="415404"/>
                  </a:lnTo>
                  <a:lnTo>
                    <a:pt x="2716911" y="404063"/>
                  </a:lnTo>
                  <a:lnTo>
                    <a:pt x="2728353" y="387235"/>
                  </a:lnTo>
                  <a:lnTo>
                    <a:pt x="2732570" y="366649"/>
                  </a:lnTo>
                  <a:lnTo>
                    <a:pt x="2732570" y="108165"/>
                  </a:lnTo>
                  <a:lnTo>
                    <a:pt x="2732570" y="91719"/>
                  </a:lnTo>
                  <a:lnTo>
                    <a:pt x="2732570" y="52933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38141" y="688624"/>
              <a:ext cx="55880" cy="55244"/>
            </a:xfrm>
            <a:custGeom>
              <a:avLst/>
              <a:gdLst/>
              <a:ahLst/>
              <a:cxnLst/>
              <a:rect l="l" t="t" r="r" b="b"/>
              <a:pathLst>
                <a:path w="55879" h="55245">
                  <a:moveTo>
                    <a:pt x="55283" y="0"/>
                  </a:moveTo>
                  <a:lnTo>
                    <a:pt x="0" y="0"/>
                  </a:lnTo>
                  <a:lnTo>
                    <a:pt x="0" y="54819"/>
                  </a:lnTo>
                  <a:lnTo>
                    <a:pt x="55283" y="54819"/>
                  </a:lnTo>
                  <a:lnTo>
                    <a:pt x="5528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344549" y="3629583"/>
              <a:ext cx="507365" cy="507365"/>
            </a:xfrm>
            <a:custGeom>
              <a:avLst/>
              <a:gdLst/>
              <a:ahLst/>
              <a:cxnLst/>
              <a:rect l="l" t="t" r="r" b="b"/>
              <a:pathLst>
                <a:path w="507365" h="507364">
                  <a:moveTo>
                    <a:pt x="391693" y="297192"/>
                  </a:moveTo>
                  <a:lnTo>
                    <a:pt x="372008" y="288188"/>
                  </a:lnTo>
                  <a:lnTo>
                    <a:pt x="352031" y="319278"/>
                  </a:lnTo>
                  <a:lnTo>
                    <a:pt x="324802" y="343039"/>
                  </a:lnTo>
                  <a:lnTo>
                    <a:pt x="292252" y="358228"/>
                  </a:lnTo>
                  <a:lnTo>
                    <a:pt x="256298" y="363562"/>
                  </a:lnTo>
                  <a:lnTo>
                    <a:pt x="220345" y="358228"/>
                  </a:lnTo>
                  <a:lnTo>
                    <a:pt x="187794" y="343039"/>
                  </a:lnTo>
                  <a:lnTo>
                    <a:pt x="160553" y="319278"/>
                  </a:lnTo>
                  <a:lnTo>
                    <a:pt x="140563" y="288188"/>
                  </a:lnTo>
                  <a:lnTo>
                    <a:pt x="120891" y="297192"/>
                  </a:lnTo>
                  <a:lnTo>
                    <a:pt x="144272" y="333514"/>
                  </a:lnTo>
                  <a:lnTo>
                    <a:pt x="176123" y="361264"/>
                  </a:lnTo>
                  <a:lnTo>
                    <a:pt x="214210" y="378993"/>
                  </a:lnTo>
                  <a:lnTo>
                    <a:pt x="256298" y="385216"/>
                  </a:lnTo>
                  <a:lnTo>
                    <a:pt x="298373" y="378993"/>
                  </a:lnTo>
                  <a:lnTo>
                    <a:pt x="336461" y="361276"/>
                  </a:lnTo>
                  <a:lnTo>
                    <a:pt x="368325" y="333527"/>
                  </a:lnTo>
                  <a:lnTo>
                    <a:pt x="391693" y="297192"/>
                  </a:lnTo>
                  <a:close/>
                </a:path>
                <a:path w="507365" h="507364">
                  <a:moveTo>
                    <a:pt x="507199" y="253555"/>
                  </a:moveTo>
                  <a:lnTo>
                    <a:pt x="503110" y="208026"/>
                  </a:lnTo>
                  <a:lnTo>
                    <a:pt x="491312" y="165163"/>
                  </a:lnTo>
                  <a:lnTo>
                    <a:pt x="485533" y="153022"/>
                  </a:lnTo>
                  <a:lnTo>
                    <a:pt x="485533" y="253555"/>
                  </a:lnTo>
                  <a:lnTo>
                    <a:pt x="480936" y="299059"/>
                  </a:lnTo>
                  <a:lnTo>
                    <a:pt x="467283" y="343725"/>
                  </a:lnTo>
                  <a:lnTo>
                    <a:pt x="445871" y="383108"/>
                  </a:lnTo>
                  <a:lnTo>
                    <a:pt x="417525" y="417449"/>
                  </a:lnTo>
                  <a:lnTo>
                    <a:pt x="383184" y="445782"/>
                  </a:lnTo>
                  <a:lnTo>
                    <a:pt x="343789" y="467194"/>
                  </a:lnTo>
                  <a:lnTo>
                    <a:pt x="300278" y="480733"/>
                  </a:lnTo>
                  <a:lnTo>
                    <a:pt x="253606" y="485444"/>
                  </a:lnTo>
                  <a:lnTo>
                    <a:pt x="206908" y="480733"/>
                  </a:lnTo>
                  <a:lnTo>
                    <a:pt x="163398" y="467194"/>
                  </a:lnTo>
                  <a:lnTo>
                    <a:pt x="124002" y="445782"/>
                  </a:lnTo>
                  <a:lnTo>
                    <a:pt x="89662" y="417449"/>
                  </a:lnTo>
                  <a:lnTo>
                    <a:pt x="61315" y="383108"/>
                  </a:lnTo>
                  <a:lnTo>
                    <a:pt x="39903" y="343725"/>
                  </a:lnTo>
                  <a:lnTo>
                    <a:pt x="26377" y="300228"/>
                  </a:lnTo>
                  <a:lnTo>
                    <a:pt x="21653" y="253555"/>
                  </a:lnTo>
                  <a:lnTo>
                    <a:pt x="26250" y="208026"/>
                  </a:lnTo>
                  <a:lnTo>
                    <a:pt x="26365" y="206870"/>
                  </a:lnTo>
                  <a:lnTo>
                    <a:pt x="39903" y="163360"/>
                  </a:lnTo>
                  <a:lnTo>
                    <a:pt x="61315" y="123977"/>
                  </a:lnTo>
                  <a:lnTo>
                    <a:pt x="89662" y="89636"/>
                  </a:lnTo>
                  <a:lnTo>
                    <a:pt x="124002" y="61302"/>
                  </a:lnTo>
                  <a:lnTo>
                    <a:pt x="163398" y="39890"/>
                  </a:lnTo>
                  <a:lnTo>
                    <a:pt x="206908" y="26352"/>
                  </a:lnTo>
                  <a:lnTo>
                    <a:pt x="253606" y="21640"/>
                  </a:lnTo>
                  <a:lnTo>
                    <a:pt x="300278" y="26352"/>
                  </a:lnTo>
                  <a:lnTo>
                    <a:pt x="343789" y="39890"/>
                  </a:lnTo>
                  <a:lnTo>
                    <a:pt x="383184" y="61302"/>
                  </a:lnTo>
                  <a:lnTo>
                    <a:pt x="417525" y="89636"/>
                  </a:lnTo>
                  <a:lnTo>
                    <a:pt x="445871" y="123977"/>
                  </a:lnTo>
                  <a:lnTo>
                    <a:pt x="467283" y="163360"/>
                  </a:lnTo>
                  <a:lnTo>
                    <a:pt x="480822" y="206870"/>
                  </a:lnTo>
                  <a:lnTo>
                    <a:pt x="485533" y="253555"/>
                  </a:lnTo>
                  <a:lnTo>
                    <a:pt x="485533" y="153022"/>
                  </a:lnTo>
                  <a:lnTo>
                    <a:pt x="447484" y="90271"/>
                  </a:lnTo>
                  <a:lnTo>
                    <a:pt x="416890" y="59702"/>
                  </a:lnTo>
                  <a:lnTo>
                    <a:pt x="381495" y="34658"/>
                  </a:lnTo>
                  <a:lnTo>
                    <a:pt x="354101" y="21640"/>
                  </a:lnTo>
                  <a:lnTo>
                    <a:pt x="341998" y="15887"/>
                  </a:lnTo>
                  <a:lnTo>
                    <a:pt x="299123" y="4089"/>
                  </a:lnTo>
                  <a:lnTo>
                    <a:pt x="253606" y="0"/>
                  </a:lnTo>
                  <a:lnTo>
                    <a:pt x="208076" y="4089"/>
                  </a:lnTo>
                  <a:lnTo>
                    <a:pt x="165201" y="15887"/>
                  </a:lnTo>
                  <a:lnTo>
                    <a:pt x="125704" y="34658"/>
                  </a:lnTo>
                  <a:lnTo>
                    <a:pt x="90297" y="59702"/>
                  </a:lnTo>
                  <a:lnTo>
                    <a:pt x="59715" y="90271"/>
                  </a:lnTo>
                  <a:lnTo>
                    <a:pt x="34671" y="125666"/>
                  </a:lnTo>
                  <a:lnTo>
                    <a:pt x="15887" y="165163"/>
                  </a:lnTo>
                  <a:lnTo>
                    <a:pt x="4089" y="208026"/>
                  </a:lnTo>
                  <a:lnTo>
                    <a:pt x="0" y="253555"/>
                  </a:lnTo>
                  <a:lnTo>
                    <a:pt x="4089" y="299059"/>
                  </a:lnTo>
                  <a:lnTo>
                    <a:pt x="15887" y="341934"/>
                  </a:lnTo>
                  <a:lnTo>
                    <a:pt x="34671" y="381419"/>
                  </a:lnTo>
                  <a:lnTo>
                    <a:pt x="59715" y="416814"/>
                  </a:lnTo>
                  <a:lnTo>
                    <a:pt x="90297" y="447395"/>
                  </a:lnTo>
                  <a:lnTo>
                    <a:pt x="125704" y="472427"/>
                  </a:lnTo>
                  <a:lnTo>
                    <a:pt x="165201" y="491210"/>
                  </a:lnTo>
                  <a:lnTo>
                    <a:pt x="208076" y="503008"/>
                  </a:lnTo>
                  <a:lnTo>
                    <a:pt x="253606" y="507098"/>
                  </a:lnTo>
                  <a:lnTo>
                    <a:pt x="299123" y="503008"/>
                  </a:lnTo>
                  <a:lnTo>
                    <a:pt x="341998" y="491210"/>
                  </a:lnTo>
                  <a:lnTo>
                    <a:pt x="354114" y="485444"/>
                  </a:lnTo>
                  <a:lnTo>
                    <a:pt x="381495" y="472427"/>
                  </a:lnTo>
                  <a:lnTo>
                    <a:pt x="416902" y="447395"/>
                  </a:lnTo>
                  <a:lnTo>
                    <a:pt x="447484" y="416814"/>
                  </a:lnTo>
                  <a:lnTo>
                    <a:pt x="472528" y="381419"/>
                  </a:lnTo>
                  <a:lnTo>
                    <a:pt x="491312" y="341934"/>
                  </a:lnTo>
                  <a:lnTo>
                    <a:pt x="503110" y="299059"/>
                  </a:lnTo>
                  <a:lnTo>
                    <a:pt x="507199" y="253555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13791" y="408976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72194" y="0"/>
                  </a:moveTo>
                  <a:lnTo>
                    <a:pt x="0" y="0"/>
                  </a:lnTo>
                  <a:lnTo>
                    <a:pt x="0" y="72169"/>
                  </a:lnTo>
                  <a:lnTo>
                    <a:pt x="72194" y="72169"/>
                  </a:lnTo>
                  <a:lnTo>
                    <a:pt x="7219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509485" y="3781208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29" h="59689">
                  <a:moveTo>
                    <a:pt x="59270" y="29629"/>
                  </a:moveTo>
                  <a:lnTo>
                    <a:pt x="56946" y="18097"/>
                  </a:lnTo>
                  <a:lnTo>
                    <a:pt x="50596" y="8674"/>
                  </a:lnTo>
                  <a:lnTo>
                    <a:pt x="41173" y="2324"/>
                  </a:lnTo>
                  <a:lnTo>
                    <a:pt x="29641" y="0"/>
                  </a:lnTo>
                  <a:lnTo>
                    <a:pt x="18110" y="2324"/>
                  </a:lnTo>
                  <a:lnTo>
                    <a:pt x="8686" y="8674"/>
                  </a:lnTo>
                  <a:lnTo>
                    <a:pt x="2324" y="18097"/>
                  </a:lnTo>
                  <a:lnTo>
                    <a:pt x="0" y="29629"/>
                  </a:lnTo>
                  <a:lnTo>
                    <a:pt x="2336" y="41160"/>
                  </a:lnTo>
                  <a:lnTo>
                    <a:pt x="8686" y="50571"/>
                  </a:lnTo>
                  <a:lnTo>
                    <a:pt x="18110" y="56921"/>
                  </a:lnTo>
                  <a:lnTo>
                    <a:pt x="29641" y="59245"/>
                  </a:lnTo>
                  <a:lnTo>
                    <a:pt x="41173" y="56921"/>
                  </a:lnTo>
                  <a:lnTo>
                    <a:pt x="50596" y="50571"/>
                  </a:lnTo>
                  <a:lnTo>
                    <a:pt x="56946" y="41160"/>
                  </a:lnTo>
                  <a:lnTo>
                    <a:pt x="59270" y="29629"/>
                  </a:lnTo>
                  <a:close/>
                </a:path>
                <a:path w="189229" h="59689">
                  <a:moveTo>
                    <a:pt x="188620" y="29629"/>
                  </a:moveTo>
                  <a:lnTo>
                    <a:pt x="186283" y="18097"/>
                  </a:lnTo>
                  <a:lnTo>
                    <a:pt x="179933" y="8674"/>
                  </a:lnTo>
                  <a:lnTo>
                    <a:pt x="170510" y="2324"/>
                  </a:lnTo>
                  <a:lnTo>
                    <a:pt x="158978" y="0"/>
                  </a:lnTo>
                  <a:lnTo>
                    <a:pt x="147447" y="2324"/>
                  </a:lnTo>
                  <a:lnTo>
                    <a:pt x="138023" y="8674"/>
                  </a:lnTo>
                  <a:lnTo>
                    <a:pt x="131673" y="18097"/>
                  </a:lnTo>
                  <a:lnTo>
                    <a:pt x="129336" y="29629"/>
                  </a:lnTo>
                  <a:lnTo>
                    <a:pt x="131673" y="41160"/>
                  </a:lnTo>
                  <a:lnTo>
                    <a:pt x="138023" y="50571"/>
                  </a:lnTo>
                  <a:lnTo>
                    <a:pt x="147447" y="56921"/>
                  </a:lnTo>
                  <a:lnTo>
                    <a:pt x="158978" y="59245"/>
                  </a:lnTo>
                  <a:lnTo>
                    <a:pt x="170510" y="56921"/>
                  </a:lnTo>
                  <a:lnTo>
                    <a:pt x="179933" y="50571"/>
                  </a:lnTo>
                  <a:lnTo>
                    <a:pt x="186283" y="41160"/>
                  </a:lnTo>
                  <a:lnTo>
                    <a:pt x="188620" y="29629"/>
                  </a:lnTo>
                  <a:close/>
                </a:path>
              </a:pathLst>
            </a:custGeom>
            <a:solidFill>
              <a:srgbClr val="006D7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995409" y="6479940"/>
            <a:ext cx="283845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779395" algn="l"/>
              </a:tabLst>
            </a:pP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Confidential</a:t>
            </a:r>
            <a:r>
              <a:rPr sz="800" spc="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800" spc="-10" dirty="0">
                <a:solidFill>
                  <a:srgbClr val="221F1F"/>
                </a:solidFill>
                <a:latin typeface="Arial"/>
                <a:cs typeface="Arial"/>
              </a:rPr>
              <a:t> Proprietary.</a:t>
            </a:r>
            <a:r>
              <a:rPr sz="8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©</a:t>
            </a:r>
            <a:r>
              <a:rPr sz="8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2024</a:t>
            </a:r>
            <a:r>
              <a:rPr sz="800" spc="-1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UST</a:t>
            </a:r>
            <a:r>
              <a:rPr sz="800" spc="-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Global</a:t>
            </a:r>
            <a:r>
              <a:rPr sz="8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21F1F"/>
                </a:solidFill>
                <a:latin typeface="Arial"/>
                <a:cs typeface="Arial"/>
              </a:rPr>
              <a:t>Inc</a:t>
            </a:r>
            <a:r>
              <a:rPr sz="800" dirty="0">
                <a:solidFill>
                  <a:srgbClr val="221F1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221F1F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1714500"/>
            <a:ext cx="5934075" cy="3886200"/>
          </a:xfrm>
          <a:prstGeom prst="rect">
            <a:avLst/>
          </a:prstGeom>
          <a:solidFill>
            <a:srgbClr val="006D7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3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344170" marR="352425">
              <a:lnSpc>
                <a:spcPct val="101400"/>
              </a:lnSpc>
            </a:pP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Together,</a:t>
            </a:r>
            <a:r>
              <a:rPr sz="39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9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39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boundless</a:t>
            </a:r>
            <a:r>
              <a:rPr sz="39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Copyright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confidentiality</a:t>
            </a:r>
            <a:r>
              <a:rPr spc="-40" dirty="0"/>
              <a:t> </a:t>
            </a:r>
            <a:r>
              <a:rPr spc="-10" dirty="0"/>
              <a:t>notice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15"/>
              </a:spcBef>
            </a:pPr>
            <a:r>
              <a:rPr dirty="0"/>
              <a:t>Copyright</a:t>
            </a:r>
            <a:r>
              <a:rPr spc="-60" dirty="0"/>
              <a:t> </a:t>
            </a:r>
            <a:r>
              <a:rPr dirty="0"/>
              <a:t>©</a:t>
            </a:r>
            <a:r>
              <a:rPr spc="15" dirty="0"/>
              <a:t> </a:t>
            </a:r>
            <a:r>
              <a:rPr dirty="0"/>
              <a:t>202</a:t>
            </a:r>
            <a:r>
              <a:rPr lang="en-GB" dirty="0"/>
              <a:t>5</a:t>
            </a:r>
            <a:r>
              <a:rPr spc="-25" dirty="0"/>
              <a:t> </a:t>
            </a:r>
            <a:r>
              <a:rPr dirty="0"/>
              <a:t>by UST</a:t>
            </a:r>
            <a:r>
              <a:rPr spc="-35" dirty="0"/>
              <a:t> </a:t>
            </a:r>
            <a:r>
              <a:rPr dirty="0"/>
              <a:t>Global</a:t>
            </a:r>
            <a:r>
              <a:rPr spc="-25" dirty="0"/>
              <a:t> </a:t>
            </a:r>
            <a:r>
              <a:rPr dirty="0"/>
              <a:t>Inc.</a:t>
            </a:r>
            <a:r>
              <a:rPr spc="-1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 </a:t>
            </a:r>
            <a:r>
              <a:rPr spc="-10" dirty="0"/>
              <a:t>reserved.</a:t>
            </a:r>
          </a:p>
          <a:p>
            <a:pPr marL="38100" marR="228600">
              <a:lnSpc>
                <a:spcPct val="100800"/>
              </a:lnSpc>
              <a:spcBef>
                <a:spcPts val="1205"/>
              </a:spcBef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document</a:t>
            </a:r>
            <a:r>
              <a:rPr spc="-5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protected</a:t>
            </a:r>
            <a:r>
              <a:rPr spc="-25" dirty="0"/>
              <a:t> </a:t>
            </a:r>
            <a:r>
              <a:rPr dirty="0"/>
              <a:t>under</a:t>
            </a:r>
            <a:r>
              <a:rPr spc="-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copyright</a:t>
            </a:r>
            <a:r>
              <a:rPr spc="15" dirty="0"/>
              <a:t> </a:t>
            </a:r>
            <a:r>
              <a:rPr dirty="0"/>
              <a:t>laws</a:t>
            </a:r>
            <a:r>
              <a:rPr spc="-7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United</a:t>
            </a:r>
            <a:r>
              <a:rPr spc="-30" dirty="0"/>
              <a:t> </a:t>
            </a:r>
            <a:r>
              <a:rPr dirty="0"/>
              <a:t>States,</a:t>
            </a:r>
            <a:r>
              <a:rPr spc="-50" dirty="0"/>
              <a:t> </a:t>
            </a:r>
            <a:r>
              <a:rPr spc="-10" dirty="0"/>
              <a:t>India,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other</a:t>
            </a:r>
            <a:r>
              <a:rPr spc="-65" dirty="0"/>
              <a:t> </a:t>
            </a:r>
            <a:r>
              <a:rPr dirty="0"/>
              <a:t>countries</a:t>
            </a:r>
            <a:r>
              <a:rPr spc="-70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unpublished</a:t>
            </a:r>
            <a:r>
              <a:rPr spc="-20" dirty="0"/>
              <a:t> </a:t>
            </a:r>
            <a:r>
              <a:rPr dirty="0"/>
              <a:t>work</a:t>
            </a:r>
            <a:r>
              <a:rPr spc="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contains</a:t>
            </a:r>
            <a:r>
              <a:rPr spc="5" dirty="0"/>
              <a:t> </a:t>
            </a:r>
            <a:r>
              <a:rPr dirty="0"/>
              <a:t>information</a:t>
            </a:r>
            <a:r>
              <a:rPr spc="-20" dirty="0"/>
              <a:t> </a:t>
            </a:r>
            <a:r>
              <a:rPr dirty="0"/>
              <a:t>that</a:t>
            </a:r>
            <a:r>
              <a:rPr spc="25" dirty="0"/>
              <a:t> </a:t>
            </a:r>
            <a:r>
              <a:rPr spc="-10" dirty="0"/>
              <a:t>shall</a:t>
            </a:r>
          </a:p>
          <a:p>
            <a:pPr marL="38100" marR="30480">
              <a:lnSpc>
                <a:spcPct val="99700"/>
              </a:lnSpc>
              <a:spcBef>
                <a:spcPts val="25"/>
              </a:spcBef>
            </a:pPr>
            <a:r>
              <a:rPr dirty="0"/>
              <a:t>not</a:t>
            </a:r>
            <a:r>
              <a:rPr spc="-6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reproduced,</a:t>
            </a:r>
            <a:r>
              <a:rPr spc="-50" dirty="0"/>
              <a:t> </a:t>
            </a:r>
            <a:r>
              <a:rPr dirty="0"/>
              <a:t>published,</a:t>
            </a:r>
            <a:r>
              <a:rPr spc="-50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dirty="0"/>
              <a:t>derivative</a:t>
            </a:r>
            <a:r>
              <a:rPr spc="-30" dirty="0"/>
              <a:t> </a:t>
            </a:r>
            <a:r>
              <a:rPr dirty="0"/>
              <a:t>works,</a:t>
            </a:r>
            <a:r>
              <a:rPr spc="-50" dirty="0"/>
              <a:t> </a:t>
            </a:r>
            <a:r>
              <a:rPr spc="-10" dirty="0"/>
              <a:t>and/or </a:t>
            </a:r>
            <a:r>
              <a:rPr dirty="0"/>
              <a:t>distributed,</a:t>
            </a:r>
            <a:r>
              <a:rPr spc="-5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whole</a:t>
            </a:r>
            <a:r>
              <a:rPr spc="-3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part,</a:t>
            </a:r>
            <a:r>
              <a:rPr spc="10" dirty="0"/>
              <a:t> </a:t>
            </a:r>
            <a:r>
              <a:rPr dirty="0"/>
              <a:t>by</a:t>
            </a:r>
            <a:r>
              <a:rPr spc="-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recipient</a:t>
            </a:r>
            <a:r>
              <a:rPr spc="-5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any</a:t>
            </a:r>
            <a:r>
              <a:rPr spc="-10" dirty="0"/>
              <a:t> </a:t>
            </a:r>
            <a:r>
              <a:rPr dirty="0"/>
              <a:t>purpose</a:t>
            </a:r>
            <a:r>
              <a:rPr spc="-30" dirty="0"/>
              <a:t> </a:t>
            </a:r>
            <a:r>
              <a:rPr dirty="0"/>
              <a:t>other</a:t>
            </a:r>
            <a:r>
              <a:rPr spc="-5" dirty="0"/>
              <a:t> </a:t>
            </a:r>
            <a:r>
              <a:rPr dirty="0"/>
              <a:t>than</a:t>
            </a:r>
            <a:r>
              <a:rPr spc="-30" dirty="0"/>
              <a:t> </a:t>
            </a:r>
            <a:r>
              <a:rPr spc="-25" dirty="0"/>
              <a:t>to </a:t>
            </a:r>
            <a:r>
              <a:rPr dirty="0"/>
              <a:t>evaluate</a:t>
            </a:r>
            <a:r>
              <a:rPr spc="-35" dirty="0"/>
              <a:t> </a:t>
            </a:r>
            <a:r>
              <a:rPr dirty="0"/>
              <a:t>this</a:t>
            </a:r>
            <a:r>
              <a:rPr spc="-70" dirty="0"/>
              <a:t> </a:t>
            </a:r>
            <a:r>
              <a:rPr dirty="0"/>
              <a:t>document.</a:t>
            </a:r>
            <a:r>
              <a:rPr spc="-50" dirty="0"/>
              <a:t> </a:t>
            </a:r>
            <a:r>
              <a:rPr spc="-10" dirty="0"/>
              <a:t>Further,</a:t>
            </a:r>
            <a:r>
              <a:rPr spc="-4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information</a:t>
            </a:r>
            <a:r>
              <a:rPr spc="-25" dirty="0"/>
              <a:t> </a:t>
            </a:r>
            <a:r>
              <a:rPr dirty="0"/>
              <a:t>contained</a:t>
            </a:r>
            <a:r>
              <a:rPr spc="-25" dirty="0"/>
              <a:t> </a:t>
            </a:r>
            <a:r>
              <a:rPr dirty="0"/>
              <a:t>herein</a:t>
            </a:r>
            <a:r>
              <a:rPr spc="-2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-10" dirty="0"/>
              <a:t>proprietary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confidential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UST</a:t>
            </a:r>
            <a:r>
              <a:rPr spc="-40" dirty="0"/>
              <a:t> </a:t>
            </a:r>
            <a:r>
              <a:rPr dirty="0"/>
              <a:t>Global Inc</a:t>
            </a:r>
            <a:r>
              <a:rPr spc="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may</a:t>
            </a:r>
            <a:r>
              <a:rPr spc="-6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disclosed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any</a:t>
            </a:r>
            <a:r>
              <a:rPr spc="-60" dirty="0"/>
              <a:t> </a:t>
            </a:r>
            <a:r>
              <a:rPr dirty="0"/>
              <a:t>third</a:t>
            </a:r>
            <a:r>
              <a:rPr spc="-10" dirty="0"/>
              <a:t> party.</a:t>
            </a:r>
          </a:p>
          <a:p>
            <a:pPr marL="38100" marR="139700">
              <a:lnSpc>
                <a:spcPct val="100800"/>
              </a:lnSpc>
            </a:pPr>
            <a:r>
              <a:rPr dirty="0"/>
              <a:t>Exceptions</a:t>
            </a:r>
            <a:r>
              <a:rPr spc="-2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notice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permitted</a:t>
            </a:r>
            <a:r>
              <a:rPr spc="-35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express,</a:t>
            </a:r>
            <a:r>
              <a:rPr spc="5" dirty="0"/>
              <a:t> </a:t>
            </a:r>
            <a:r>
              <a:rPr dirty="0"/>
              <a:t>written</a:t>
            </a:r>
            <a:r>
              <a:rPr spc="-35" dirty="0"/>
              <a:t> </a:t>
            </a:r>
            <a:r>
              <a:rPr spc="-10" dirty="0"/>
              <a:t>permission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20" dirty="0"/>
              <a:t> Inc.</a:t>
            </a:r>
          </a:p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dirty="0"/>
              <a:t>UST</a:t>
            </a:r>
            <a:r>
              <a:rPr sz="1800" baseline="25462" dirty="0"/>
              <a:t>®</a:t>
            </a:r>
            <a:r>
              <a:rPr sz="1800" spc="217" baseline="25462" dirty="0"/>
              <a:t> </a:t>
            </a:r>
            <a:r>
              <a:rPr sz="1800" dirty="0"/>
              <a:t>is</a:t>
            </a:r>
            <a:r>
              <a:rPr sz="1800" spc="5" dirty="0"/>
              <a:t> 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dirty="0"/>
              <a:t>registered</a:t>
            </a:r>
            <a:r>
              <a:rPr sz="1800" spc="-20" dirty="0"/>
              <a:t> </a:t>
            </a:r>
            <a:r>
              <a:rPr sz="1800" dirty="0"/>
              <a:t>service</a:t>
            </a:r>
            <a:r>
              <a:rPr sz="1800" spc="-20" dirty="0"/>
              <a:t> </a:t>
            </a:r>
            <a:r>
              <a:rPr sz="1800" dirty="0"/>
              <a:t>mark of</a:t>
            </a:r>
            <a:r>
              <a:rPr sz="1800" spc="30" dirty="0"/>
              <a:t> </a:t>
            </a:r>
            <a:r>
              <a:rPr sz="1800" dirty="0"/>
              <a:t>UST</a:t>
            </a:r>
            <a:r>
              <a:rPr sz="1800" spc="-100" dirty="0"/>
              <a:t> </a:t>
            </a:r>
            <a:r>
              <a:rPr sz="1800" dirty="0"/>
              <a:t>Global</a:t>
            </a:r>
            <a:r>
              <a:rPr sz="1800" spc="-25" dirty="0"/>
              <a:t> </a:t>
            </a:r>
            <a:r>
              <a:rPr sz="1800" spc="-20" dirty="0"/>
              <a:t>Inc.</a:t>
            </a:r>
            <a:endParaRPr sz="1800" dirty="0"/>
          </a:p>
        </p:txBody>
      </p:sp>
      <p:sp>
        <p:nvSpPr>
          <p:cNvPr id="4" name="object 4"/>
          <p:cNvSpPr/>
          <p:nvPr/>
        </p:nvSpPr>
        <p:spPr>
          <a:xfrm>
            <a:off x="8867775" y="1828800"/>
            <a:ext cx="2952750" cy="4257675"/>
          </a:xfrm>
          <a:custGeom>
            <a:avLst/>
            <a:gdLst/>
            <a:ahLst/>
            <a:cxnLst/>
            <a:rect l="l" t="t" r="r" b="b"/>
            <a:pathLst>
              <a:path w="2952750" h="4257675">
                <a:moveTo>
                  <a:pt x="2952750" y="0"/>
                </a:moveTo>
                <a:lnTo>
                  <a:pt x="0" y="0"/>
                </a:lnTo>
                <a:lnTo>
                  <a:pt x="0" y="4257675"/>
                </a:lnTo>
                <a:lnTo>
                  <a:pt x="2952750" y="4257675"/>
                </a:lnTo>
                <a:lnTo>
                  <a:pt x="2952750" y="0"/>
                </a:lnTo>
                <a:close/>
              </a:path>
            </a:pathLst>
          </a:custGeom>
          <a:solidFill>
            <a:srgbClr val="EBEB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867775" y="1828800"/>
            <a:ext cx="2952750" cy="42576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</a:pPr>
            <a:r>
              <a:rPr sz="1800" b="1" spc="-25" dirty="0">
                <a:solidFill>
                  <a:srgbClr val="221F1F"/>
                </a:solidFill>
                <a:latin typeface="Arial"/>
                <a:cs typeface="Arial"/>
              </a:rPr>
              <a:t>UST</a:t>
            </a:r>
            <a:endParaRPr sz="1800" dirty="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5</a:t>
            </a:r>
            <a:r>
              <a:rPr sz="1800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Polaris</a:t>
            </a:r>
            <a:r>
              <a:rPr sz="1800" spc="-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21F1F"/>
                </a:solidFill>
                <a:latin typeface="Arial"/>
                <a:cs typeface="Arial"/>
              </a:rPr>
              <a:t>Way</a:t>
            </a:r>
            <a:endParaRPr sz="1800" dirty="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Aliso</a:t>
            </a:r>
            <a:r>
              <a:rPr sz="1800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Viejo,</a:t>
            </a:r>
            <a:r>
              <a:rPr sz="1800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CA</a:t>
            </a:r>
            <a:r>
              <a:rPr sz="1800" spc="-7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Arial"/>
                <a:cs typeface="Arial"/>
              </a:rPr>
              <a:t>92656</a:t>
            </a:r>
            <a:endParaRPr sz="1800" dirty="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T</a:t>
            </a:r>
            <a:r>
              <a:rPr sz="18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+1</a:t>
            </a:r>
            <a:r>
              <a:rPr sz="18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949</a:t>
            </a:r>
            <a:r>
              <a:rPr sz="18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716</a:t>
            </a:r>
            <a:r>
              <a:rPr sz="1800" spc="-1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"/>
                <a:cs typeface="Arial"/>
              </a:rPr>
              <a:t>8757</a:t>
            </a:r>
            <a:endParaRPr sz="1800" dirty="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F</a:t>
            </a:r>
            <a:r>
              <a:rPr sz="1800" spc="-2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+1 949</a:t>
            </a:r>
            <a:r>
              <a:rPr sz="18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1F1F"/>
                </a:solidFill>
                <a:latin typeface="Arial"/>
                <a:cs typeface="Arial"/>
              </a:rPr>
              <a:t>716</a:t>
            </a:r>
            <a:r>
              <a:rPr sz="1800" spc="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21F1F"/>
                </a:solidFill>
                <a:latin typeface="Arial"/>
                <a:cs typeface="Arial"/>
              </a:rPr>
              <a:t>8396</a:t>
            </a:r>
            <a:endParaRPr sz="1800" dirty="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145"/>
              </a:spcBef>
            </a:pPr>
            <a:r>
              <a:rPr sz="1800" b="1" spc="-10" dirty="0">
                <a:solidFill>
                  <a:srgbClr val="221F1F"/>
                </a:solidFill>
                <a:latin typeface="Arial"/>
                <a:cs typeface="Arial"/>
              </a:rPr>
              <a:t>ust.com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01150" y="5534025"/>
            <a:ext cx="2009775" cy="285750"/>
            <a:chOff x="9201150" y="5534025"/>
            <a:chExt cx="2009775" cy="285750"/>
          </a:xfrm>
        </p:grpSpPr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150" y="5553075"/>
              <a:ext cx="247650" cy="247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77400" y="5534024"/>
              <a:ext cx="1533525" cy="266700"/>
            </a:xfrm>
            <a:custGeom>
              <a:avLst/>
              <a:gdLst/>
              <a:ahLst/>
              <a:cxnLst/>
              <a:rect l="l" t="t" r="r" b="b"/>
              <a:pathLst>
                <a:path w="1533525" h="266700">
                  <a:moveTo>
                    <a:pt x="123825" y="86194"/>
                  </a:moveTo>
                  <a:lnTo>
                    <a:pt x="81788" y="86194"/>
                  </a:lnTo>
                  <a:lnTo>
                    <a:pt x="81788" y="48260"/>
                  </a:lnTo>
                  <a:lnTo>
                    <a:pt x="88773" y="45593"/>
                  </a:lnTo>
                  <a:lnTo>
                    <a:pt x="123063" y="45593"/>
                  </a:lnTo>
                  <a:lnTo>
                    <a:pt x="123063" y="0"/>
                  </a:lnTo>
                  <a:lnTo>
                    <a:pt x="82169" y="0"/>
                  </a:lnTo>
                  <a:lnTo>
                    <a:pt x="54305" y="5664"/>
                  </a:lnTo>
                  <a:lnTo>
                    <a:pt x="37363" y="19723"/>
                  </a:lnTo>
                  <a:lnTo>
                    <a:pt x="28943" y="37846"/>
                  </a:lnTo>
                  <a:lnTo>
                    <a:pt x="26670" y="55664"/>
                  </a:lnTo>
                  <a:lnTo>
                    <a:pt x="26670" y="86194"/>
                  </a:lnTo>
                  <a:lnTo>
                    <a:pt x="0" y="86194"/>
                  </a:lnTo>
                  <a:lnTo>
                    <a:pt x="0" y="133350"/>
                  </a:lnTo>
                  <a:lnTo>
                    <a:pt x="26670" y="133350"/>
                  </a:lnTo>
                  <a:lnTo>
                    <a:pt x="26670" y="266700"/>
                  </a:lnTo>
                  <a:lnTo>
                    <a:pt x="81788" y="266700"/>
                  </a:lnTo>
                  <a:lnTo>
                    <a:pt x="81788" y="133350"/>
                  </a:lnTo>
                  <a:lnTo>
                    <a:pt x="119253" y="133350"/>
                  </a:lnTo>
                  <a:lnTo>
                    <a:pt x="123825" y="86194"/>
                  </a:lnTo>
                  <a:close/>
                </a:path>
                <a:path w="1533525" h="266700">
                  <a:moveTo>
                    <a:pt x="619125" y="73482"/>
                  </a:moveTo>
                  <a:lnTo>
                    <a:pt x="611644" y="76619"/>
                  </a:lnTo>
                  <a:lnTo>
                    <a:pt x="603923" y="79146"/>
                  </a:lnTo>
                  <a:lnTo>
                    <a:pt x="595985" y="81038"/>
                  </a:lnTo>
                  <a:lnTo>
                    <a:pt x="587883" y="82232"/>
                  </a:lnTo>
                  <a:lnTo>
                    <a:pt x="595820" y="76415"/>
                  </a:lnTo>
                  <a:lnTo>
                    <a:pt x="602602" y="69316"/>
                  </a:lnTo>
                  <a:lnTo>
                    <a:pt x="605370" y="65125"/>
                  </a:lnTo>
                  <a:lnTo>
                    <a:pt x="608063" y="61061"/>
                  </a:lnTo>
                  <a:lnTo>
                    <a:pt x="611949" y="51968"/>
                  </a:lnTo>
                  <a:lnTo>
                    <a:pt x="612013" y="51816"/>
                  </a:lnTo>
                  <a:lnTo>
                    <a:pt x="603834" y="56095"/>
                  </a:lnTo>
                  <a:lnTo>
                    <a:pt x="595198" y="59753"/>
                  </a:lnTo>
                  <a:lnTo>
                    <a:pt x="586193" y="62788"/>
                  </a:lnTo>
                  <a:lnTo>
                    <a:pt x="576961" y="65125"/>
                  </a:lnTo>
                  <a:lnTo>
                    <a:pt x="568833" y="57899"/>
                  </a:lnTo>
                  <a:lnTo>
                    <a:pt x="559308" y="52387"/>
                  </a:lnTo>
                  <a:lnTo>
                    <a:pt x="548627" y="48869"/>
                  </a:lnTo>
                  <a:lnTo>
                    <a:pt x="537083" y="47625"/>
                  </a:lnTo>
                  <a:lnTo>
                    <a:pt x="515861" y="51968"/>
                  </a:lnTo>
                  <a:lnTo>
                    <a:pt x="498551" y="63792"/>
                  </a:lnTo>
                  <a:lnTo>
                    <a:pt x="486879" y="81330"/>
                  </a:lnTo>
                  <a:lnTo>
                    <a:pt x="482600" y="102768"/>
                  </a:lnTo>
                  <a:lnTo>
                    <a:pt x="482600" y="107340"/>
                  </a:lnTo>
                  <a:lnTo>
                    <a:pt x="482765" y="109245"/>
                  </a:lnTo>
                  <a:lnTo>
                    <a:pt x="482854" y="110261"/>
                  </a:lnTo>
                  <a:lnTo>
                    <a:pt x="482981" y="111518"/>
                  </a:lnTo>
                  <a:lnTo>
                    <a:pt x="484124" y="115709"/>
                  </a:lnTo>
                  <a:lnTo>
                    <a:pt x="451040" y="110261"/>
                  </a:lnTo>
                  <a:lnTo>
                    <a:pt x="420712" y="98361"/>
                  </a:lnTo>
                  <a:lnTo>
                    <a:pt x="393852" y="80683"/>
                  </a:lnTo>
                  <a:lnTo>
                    <a:pt x="371221" y="57899"/>
                  </a:lnTo>
                  <a:lnTo>
                    <a:pt x="368007" y="64160"/>
                  </a:lnTo>
                  <a:lnTo>
                    <a:pt x="365658" y="70929"/>
                  </a:lnTo>
                  <a:lnTo>
                    <a:pt x="364210" y="78117"/>
                  </a:lnTo>
                  <a:lnTo>
                    <a:pt x="363728" y="85661"/>
                  </a:lnTo>
                  <a:lnTo>
                    <a:pt x="365480" y="99491"/>
                  </a:lnTo>
                  <a:lnTo>
                    <a:pt x="370433" y="112102"/>
                  </a:lnTo>
                  <a:lnTo>
                    <a:pt x="378129" y="122999"/>
                  </a:lnTo>
                  <a:lnTo>
                    <a:pt x="388112" y="131673"/>
                  </a:lnTo>
                  <a:lnTo>
                    <a:pt x="381482" y="130987"/>
                  </a:lnTo>
                  <a:lnTo>
                    <a:pt x="375158" y="129552"/>
                  </a:lnTo>
                  <a:lnTo>
                    <a:pt x="369100" y="127457"/>
                  </a:lnTo>
                  <a:lnTo>
                    <a:pt x="363347" y="124828"/>
                  </a:lnTo>
                  <a:lnTo>
                    <a:pt x="363347" y="125209"/>
                  </a:lnTo>
                  <a:lnTo>
                    <a:pt x="366674" y="144411"/>
                  </a:lnTo>
                  <a:lnTo>
                    <a:pt x="375881" y="160693"/>
                  </a:lnTo>
                  <a:lnTo>
                    <a:pt x="389813" y="172821"/>
                  </a:lnTo>
                  <a:lnTo>
                    <a:pt x="407289" y="179603"/>
                  </a:lnTo>
                  <a:lnTo>
                    <a:pt x="402463" y="180746"/>
                  </a:lnTo>
                  <a:lnTo>
                    <a:pt x="397891" y="181508"/>
                  </a:lnTo>
                  <a:lnTo>
                    <a:pt x="389255" y="181508"/>
                  </a:lnTo>
                  <a:lnTo>
                    <a:pt x="385953" y="181127"/>
                  </a:lnTo>
                  <a:lnTo>
                    <a:pt x="382524" y="180365"/>
                  </a:lnTo>
                  <a:lnTo>
                    <a:pt x="389966" y="195630"/>
                  </a:lnTo>
                  <a:lnTo>
                    <a:pt x="401586" y="207708"/>
                  </a:lnTo>
                  <a:lnTo>
                    <a:pt x="416471" y="215722"/>
                  </a:lnTo>
                  <a:lnTo>
                    <a:pt x="433705" y="218782"/>
                  </a:lnTo>
                  <a:lnTo>
                    <a:pt x="418719" y="228790"/>
                  </a:lnTo>
                  <a:lnTo>
                    <a:pt x="402183" y="236321"/>
                  </a:lnTo>
                  <a:lnTo>
                    <a:pt x="384390" y="241084"/>
                  </a:lnTo>
                  <a:lnTo>
                    <a:pt x="365633" y="242735"/>
                  </a:lnTo>
                  <a:lnTo>
                    <a:pt x="361061" y="242735"/>
                  </a:lnTo>
                  <a:lnTo>
                    <a:pt x="356997" y="242354"/>
                  </a:lnTo>
                  <a:lnTo>
                    <a:pt x="352425" y="241973"/>
                  </a:lnTo>
                  <a:lnTo>
                    <a:pt x="371538" y="252425"/>
                  </a:lnTo>
                  <a:lnTo>
                    <a:pt x="392010" y="260184"/>
                  </a:lnTo>
                  <a:lnTo>
                    <a:pt x="413677" y="265036"/>
                  </a:lnTo>
                  <a:lnTo>
                    <a:pt x="436372" y="266700"/>
                  </a:lnTo>
                  <a:lnTo>
                    <a:pt x="491236" y="257340"/>
                  </a:lnTo>
                  <a:lnTo>
                    <a:pt x="516572" y="242735"/>
                  </a:lnTo>
                  <a:lnTo>
                    <a:pt x="534682" y="232308"/>
                  </a:lnTo>
                  <a:lnTo>
                    <a:pt x="566267" y="196227"/>
                  </a:lnTo>
                  <a:lnTo>
                    <a:pt x="572922" y="181508"/>
                  </a:lnTo>
                  <a:lnTo>
                    <a:pt x="585546" y="153670"/>
                  </a:lnTo>
                  <a:lnTo>
                    <a:pt x="588772" y="131673"/>
                  </a:lnTo>
                  <a:lnTo>
                    <a:pt x="591121" y="115709"/>
                  </a:lnTo>
                  <a:lnTo>
                    <a:pt x="592074" y="109245"/>
                  </a:lnTo>
                  <a:lnTo>
                    <a:pt x="592074" y="102019"/>
                  </a:lnTo>
                  <a:lnTo>
                    <a:pt x="599744" y="95910"/>
                  </a:lnTo>
                  <a:lnTo>
                    <a:pt x="606882" y="89039"/>
                  </a:lnTo>
                  <a:lnTo>
                    <a:pt x="612762" y="82232"/>
                  </a:lnTo>
                  <a:lnTo>
                    <a:pt x="613371" y="81534"/>
                  </a:lnTo>
                  <a:lnTo>
                    <a:pt x="619125" y="73482"/>
                  </a:lnTo>
                  <a:close/>
                </a:path>
                <a:path w="1533525" h="266700">
                  <a:moveTo>
                    <a:pt x="1533423" y="153962"/>
                  </a:moveTo>
                  <a:lnTo>
                    <a:pt x="1530946" y="110985"/>
                  </a:lnTo>
                  <a:lnTo>
                    <a:pt x="1517777" y="73126"/>
                  </a:lnTo>
                  <a:lnTo>
                    <a:pt x="1473492" y="59791"/>
                  </a:lnTo>
                  <a:lnTo>
                    <a:pt x="1434934" y="57937"/>
                  </a:lnTo>
                  <a:lnTo>
                    <a:pt x="1433195" y="57912"/>
                  </a:lnTo>
                  <a:lnTo>
                    <a:pt x="1433195" y="161925"/>
                  </a:lnTo>
                  <a:lnTo>
                    <a:pt x="1356233" y="206717"/>
                  </a:lnTo>
                  <a:lnTo>
                    <a:pt x="1356233" y="117132"/>
                  </a:lnTo>
                  <a:lnTo>
                    <a:pt x="1433195" y="161925"/>
                  </a:lnTo>
                  <a:lnTo>
                    <a:pt x="1433195" y="57912"/>
                  </a:lnTo>
                  <a:lnTo>
                    <a:pt x="1400708" y="57251"/>
                  </a:lnTo>
                  <a:lnTo>
                    <a:pt x="1371155" y="57251"/>
                  </a:lnTo>
                  <a:lnTo>
                    <a:pt x="1298295" y="59791"/>
                  </a:lnTo>
                  <a:lnTo>
                    <a:pt x="1253985" y="73126"/>
                  </a:lnTo>
                  <a:lnTo>
                    <a:pt x="1240815" y="110985"/>
                  </a:lnTo>
                  <a:lnTo>
                    <a:pt x="1238338" y="153962"/>
                  </a:lnTo>
                  <a:lnTo>
                    <a:pt x="1238338" y="169900"/>
                  </a:lnTo>
                  <a:lnTo>
                    <a:pt x="1240815" y="212877"/>
                  </a:lnTo>
                  <a:lnTo>
                    <a:pt x="1253985" y="250736"/>
                  </a:lnTo>
                  <a:lnTo>
                    <a:pt x="1298295" y="264071"/>
                  </a:lnTo>
                  <a:lnTo>
                    <a:pt x="1336890" y="265925"/>
                  </a:lnTo>
                  <a:lnTo>
                    <a:pt x="1371155" y="266611"/>
                  </a:lnTo>
                  <a:lnTo>
                    <a:pt x="1400708" y="266611"/>
                  </a:lnTo>
                  <a:lnTo>
                    <a:pt x="1473492" y="264071"/>
                  </a:lnTo>
                  <a:lnTo>
                    <a:pt x="1517777" y="250736"/>
                  </a:lnTo>
                  <a:lnTo>
                    <a:pt x="1530946" y="212877"/>
                  </a:lnTo>
                  <a:lnTo>
                    <a:pt x="1531416" y="206717"/>
                  </a:lnTo>
                  <a:lnTo>
                    <a:pt x="1532763" y="189191"/>
                  </a:lnTo>
                  <a:lnTo>
                    <a:pt x="1533423" y="169900"/>
                  </a:lnTo>
                  <a:lnTo>
                    <a:pt x="1533423" y="15396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0" y="5553075"/>
              <a:ext cx="266700" cy="2667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Confidential</a:t>
            </a:r>
            <a:r>
              <a:rPr spc="35" dirty="0"/>
              <a:t> </a:t>
            </a:r>
            <a:r>
              <a:rPr dirty="0"/>
              <a:t>and</a:t>
            </a:r>
            <a:r>
              <a:rPr spc="-10" dirty="0"/>
              <a:t> Proprietary.</a:t>
            </a:r>
            <a:r>
              <a:rPr spc="-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UST</a:t>
            </a:r>
            <a:r>
              <a:rPr spc="-55" dirty="0"/>
              <a:t> </a:t>
            </a:r>
            <a:r>
              <a:rPr dirty="0"/>
              <a:t>Global</a:t>
            </a:r>
            <a:r>
              <a:rPr spc="-35" dirty="0"/>
              <a:t> </a:t>
            </a:r>
            <a:r>
              <a:rPr spc="-25" dirty="0"/>
              <a:t>Inc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751" y="2937446"/>
            <a:ext cx="28797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4800" b="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0109" y="6244272"/>
            <a:ext cx="8032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FFFFFF"/>
                </a:solidFill>
                <a:latin typeface="Arial"/>
                <a:cs typeface="Arial"/>
              </a:rPr>
              <a:t>ust.com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958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Times New Roman</vt:lpstr>
      <vt:lpstr>Office Theme</vt:lpstr>
      <vt:lpstr>SRE Hackathon</vt:lpstr>
      <vt:lpstr>Agentic AI for Change Risk Forecasting &amp; Outage Prediction </vt:lpstr>
      <vt:lpstr>Agentic AI for Change Risk Forecasting &amp; Outage Prediction - Hackathon</vt:lpstr>
      <vt:lpstr>PowerPoint Presentation</vt:lpstr>
      <vt:lpstr>PowerPoint Presentation</vt:lpstr>
      <vt:lpstr>PowerPoint Presentation</vt:lpstr>
      <vt:lpstr>Copyright and confidentiality notice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Gopakumar Girijakumari(UST,GB)</cp:lastModifiedBy>
  <cp:revision>16</cp:revision>
  <dcterms:created xsi:type="dcterms:W3CDTF">2025-04-08T12:34:26Z</dcterms:created>
  <dcterms:modified xsi:type="dcterms:W3CDTF">2025-04-10T20:37:07Z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2025-04-02T00:00:00Z</vt:filetime>
  </property>
  <property fmtid="{D5CDD505-2E9C-101B-9397-08002B2CF9AE}" pid="3" name="LastSaved">
    <vt:filetime>2025-04-08T00:00:00Z</vt:filetime>
  </property>
</Properties>
</file>