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C187CE-9E70-44F8-AE9C-01D24C510A63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6812052-1C03-4970-B0C7-AC22AB39EF0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ython%20-%20Iso%20Cluster%20tool%20in%20script%20failing%20to%20open%20clip%20raster%20-%20Geographic%20Information%20Systems%20Stack%20Exchang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Automating a change detection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1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3211791" cy="332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3218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14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 (Two Different Timeframes)</a:t>
            </a:r>
          </a:p>
          <a:p>
            <a:r>
              <a:rPr lang="en-US" dirty="0" smtClean="0"/>
              <a:t>Create an Area of Interest (Polygon)</a:t>
            </a:r>
          </a:p>
          <a:p>
            <a:r>
              <a:rPr lang="en-US" dirty="0" smtClean="0"/>
              <a:t>Clip Images</a:t>
            </a:r>
          </a:p>
          <a:p>
            <a:r>
              <a:rPr lang="en-US" dirty="0" smtClean="0"/>
              <a:t>Classify Images</a:t>
            </a:r>
          </a:p>
          <a:p>
            <a:r>
              <a:rPr lang="en-US" dirty="0" smtClean="0"/>
              <a:t>Compare Images/Detect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</a:p>
          <a:p>
            <a:r>
              <a:rPr lang="en-US" dirty="0" smtClean="0"/>
              <a:t>Create AOI</a:t>
            </a:r>
          </a:p>
          <a:p>
            <a:r>
              <a:rPr lang="en-US" dirty="0" smtClean="0"/>
              <a:t>Run Clip Tool  x 2</a:t>
            </a:r>
          </a:p>
          <a:p>
            <a:r>
              <a:rPr lang="en-US" dirty="0" smtClean="0"/>
              <a:t>Run Classify Tool x 2</a:t>
            </a:r>
          </a:p>
          <a:p>
            <a:r>
              <a:rPr lang="en-US" dirty="0" smtClean="0"/>
              <a:t>Run change detection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4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</a:p>
          <a:p>
            <a:r>
              <a:rPr lang="en-US" dirty="0" smtClean="0"/>
              <a:t>Create AOI</a:t>
            </a:r>
          </a:p>
          <a:p>
            <a:r>
              <a:rPr lang="en-US" dirty="0" smtClean="0"/>
              <a:t>Run Change Detection Script x 1</a:t>
            </a:r>
          </a:p>
          <a:p>
            <a:r>
              <a:rPr lang="en-US" dirty="0" smtClean="0"/>
              <a:t>….Walk away and get coffee….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6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8" y="1524000"/>
            <a:ext cx="7336081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69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2" y="1371600"/>
            <a:ext cx="807774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13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143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Results?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73382" y="2743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Problems?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0386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Help?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76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</a:t>
            </a:r>
            <a:r>
              <a:rPr lang="en-US" dirty="0" err="1" smtClean="0"/>
              <a:t>Stackexchange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/>
              <a:t>http://</a:t>
            </a:r>
            <a:r>
              <a:rPr lang="en-US">
                <a:hlinkClick r:id="rId2" action="ppaction://hlinkfile"/>
              </a:rPr>
              <a:t>gis.stackexchange.com/questions/108832/iso-cluster-tool-in-script-failing-to-open-clip-raster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47</TotalTime>
  <Words>89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Automating a change detection workflow</vt:lpstr>
      <vt:lpstr>Change Detection</vt:lpstr>
      <vt:lpstr>Change Detection</vt:lpstr>
      <vt:lpstr>User Effort</vt:lpstr>
      <vt:lpstr>Automated Effort</vt:lpstr>
      <vt:lpstr>The Code</vt:lpstr>
      <vt:lpstr>The Code</vt:lpstr>
      <vt:lpstr>PowerPoint Presentation</vt:lpstr>
      <vt:lpstr>GIS Stackexchange</vt:lpstr>
    </vt:vector>
  </TitlesOfParts>
  <Company>University of North Georgia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 change detection workflow</dc:title>
  <dc:creator>JPDEES0754</dc:creator>
  <cp:lastModifiedBy>JPDEES0754</cp:lastModifiedBy>
  <cp:revision>14</cp:revision>
  <dcterms:created xsi:type="dcterms:W3CDTF">2014-07-31T14:02:52Z</dcterms:created>
  <dcterms:modified xsi:type="dcterms:W3CDTF">2014-07-31T14:49:54Z</dcterms:modified>
</cp:coreProperties>
</file>