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1.png" ContentType="image/png"/>
  <Override PartName="/ppt/media/image2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DDCB3A1-4943-4902-824B-9AD97B4B3A0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22: Introduction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solidFill>
              <a:srgbClr val="3465a4"/>
            </a:solidFill>
            <a:custDash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Context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 –&gt; Tidy –&gt; </a:t>
            </a:r>
            <a:r>
              <a:rPr b="1" i="1" lang="en-US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Understand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-&gt; Communicate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 Understand = Transform + Visualize +         </a:t>
            </a:r>
            <a:r>
              <a:rPr b="1" i="1" lang="en-US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does a ‘model’ do?*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US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Basically understanding DGP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Simplistically summarizes dataset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Captures true signals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Ignores noise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</a:t>
            </a:r>
            <a:r>
              <a:rPr b="0" lang="en-US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types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Predictive (supervised)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Data-discovery (unsupervised)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6309360" y="6492240"/>
            <a:ext cx="54864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*Remember the title of the book?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4 </a:t>
            </a:r>
            <a:r>
              <a:rPr b="1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Objective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data wrangling and programming tools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Fit model to data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Understand what is going on behind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covered (or not)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YAY!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Exploration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Intuition about working of statistical models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Tools for modeling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NAY!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Confirmation/formal inference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 understanding of mathematical theory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Quantitative assessment of models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Brief outline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Basics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Linear models, tools for insights from predictive modeling of simulated datasets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building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Use models to identify patterns (explicit and subtle) in data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Many models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Use simple models to understand complex data via programming tools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Generation vs. confirmation of hypotheses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observation can be used for either of the two (independence between two sets of data)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confirmation: only once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exploration: multiple times possible (EDA for checking quality)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Partitioning data into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Training (60%), Query (20%), Test (20%)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Line 3"/>
          <p:cNvSpPr/>
          <p:nvPr/>
        </p:nvSpPr>
        <p:spPr>
          <a:xfrm>
            <a:off x="1920240" y="5594400"/>
            <a:ext cx="0" cy="822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Line 4"/>
          <p:cNvSpPr/>
          <p:nvPr/>
        </p:nvSpPr>
        <p:spPr>
          <a:xfrm>
            <a:off x="4404240" y="5552640"/>
            <a:ext cx="0" cy="822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5"/>
          <p:cNvSpPr/>
          <p:nvPr/>
        </p:nvSpPr>
        <p:spPr>
          <a:xfrm>
            <a:off x="6528240" y="5552640"/>
            <a:ext cx="0" cy="822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TextShape 6"/>
          <p:cNvSpPr txBox="1"/>
          <p:nvPr/>
        </p:nvSpPr>
        <p:spPr>
          <a:xfrm>
            <a:off x="1091520" y="6400800"/>
            <a:ext cx="1920240" cy="92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Exploration: Visualize and fit tons of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7"/>
          <p:cNvSpPr txBox="1"/>
          <p:nvPr/>
        </p:nvSpPr>
        <p:spPr>
          <a:xfrm>
            <a:off x="3108960" y="6294240"/>
            <a:ext cx="2560320" cy="120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Compare models and visualize by hand (not automated!) : Check candidate hypotheses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8"/>
          <p:cNvSpPr txBox="1"/>
          <p:nvPr/>
        </p:nvSpPr>
        <p:spPr>
          <a:xfrm>
            <a:off x="5843520" y="6294600"/>
            <a:ext cx="1920240" cy="92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ONCE to test final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Application>LibreOffice/5.2.0.4$Windows_x86 LibreOffice_project/066b007f5ebcc236395c7d282ba488bca6720265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2021-03-13T23:09:59Z</dcterms:created>
  <dc:creator/>
  <dc:description/>
  <dc:language>en-IN</dc:language>
  <cp:lastModifiedBy/>
  <dcterms:modified xsi:type="dcterms:W3CDTF">2021-03-15T02:07:52Z</dcterms:modified>
  <cp:revision>5</cp:revision>
  <dc:subject/>
  <dc:title/>
</cp:coreProperties>
</file>