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Thumbnails/thumbnail.png" manifest:media-type="image/png"/>
  <manifest:file-entry manifest:full-path="content.xml" manifest:media-type="text/xml"/>
  <manifest:file-entry manifest:full-path="Pictures/100000000000036E000001990990FFF8858ACB6B.png" manifest:media-type="image/png"/>
  <manifest:file-entry manifest:full-path="Pictures/10000000000003D40000024D8FBEAA8FE3BDAA1A.png" manifest:media-type="image/png"/>
  <manifest:file-entry manifest:full-path="Pictures/100000000000030A00000149B815468F39CF9220.png" manifest:media-type="image/png"/>
  <manifest:file-entry manifest:full-path="Pictures/1000000000000392000003015193306E5943297C.png" manifest:media-type="image/png"/>
  <manifest:file-entry manifest:full-path="Pictures/1000000000000368000002D6C71DC23B3277988F.png" manifest:media-type="image/png"/>
  <manifest:file-entry manifest:full-path="Pictures/10000000000003AE000000C45DF3C29A6A9F2517.png" manifest:media-type="image/png"/>
  <manifest:file-entry manifest:full-path="Pictures/100000000000038F0000019AC57B1813687CCE53.png" manifest:media-type="image/png"/>
  <manifest:file-entry manifest:full-path="Pictures/100000000000039200000107EFC4DE0363210363.png" manifest:media-type="image/png"/>
  <manifest:file-entry manifest:full-path="Pictures/10000000000003920000011770894E7B9BA29BCC.png" manifest:media-type="image/png"/>
  <manifest:file-entry manifest:full-path="Pictures/10000000000003DE0000021EA72259EDA0E4298D.png" manifest:media-type="image/png"/>
  <manifest:file-entry manifest:full-path="Pictures/100000000000037B0000010D75B88B64F4406B19.png" manifest:media-type="image/png"/>
  <manifest:file-entry manifest:full-path="Pictures/10000000000003980000008414D636AD632D3690.png" manifest:media-type="image/png"/>
  <manifest:file-entry manifest:full-path="Pictures/1000000000000390000000EC7B078EC69F16B2BA.png" manifest:media-type="image/png"/>
  <manifest:file-entry manifest:full-path="Pictures/10000000000003E60000021DB63094CB730D4528.png" manifest:media-type="image/png"/>
  <manifest:file-entry manifest:full-path="Pictures/100000000000039F000001AC8CFF1FA09262CDE2.png" manifest:media-type="image/png"/>
  <manifest:file-entry manifest:full-path="Pictures/100000000000038400000193FC8A810789DB960C.png" manifest:media-type="image/png"/>
  <manifest:file-entry manifest:full-path="Pictures/100000000000035A0000020FC4A2A6167DAB786F.png" manifest:media-type="image/png"/>
  <manifest:file-entry manifest:full-path="Pictures/10000000000003C500000209EAD750D0015018C0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" style:family="graphic">
      <style:graphic-properties style:protect="size"/>
    </style:style>
    <style:style style:name="gr3" style:family="graphic" style:parent-style-name="standard">
      <style:graphic-properties draw:stroke="none" svg:stroke-color="#000000" draw:fill="none" draw:fill-color="#ffffff" draw:textarea-horizontal-align="left" draw:auto-grow-height="true" draw:auto-grow-width="true" fo:min-height="0cm" fo:min-width="0cm"/>
    </style:style>
    <style:style style:name="pr1" style:family="presentation" style:parent-style-name="Default-notes">
      <style:graphic-properties draw:fill-color="#ffffff" fo:min-height="12.572cm"/>
    </style:style>
    <style:style style:name="pr2" style:family="presentation" style:parent-style-name="Default-title">
      <style:graphic-properties fo:min-height="2.629cm"/>
    </style:style>
    <style:style style:name="P1" style:family="paragraph">
      <style:paragraph-properties fo:text-align="center"/>
    </style:style>
    <style:style style:name="P2" style:family="paragraph">
      <loext:graphic-properties draw:fill-color="#ffffff"/>
    </style:style>
    <style:style style:name="P3" style:family="paragraph">
      <loext:graphic-properties draw:fill="none" draw:fill-color="#ffffff"/>
    </style:style>
    <style:style style:name="P4" style:family="paragraph">
      <loext:graphic-properties draw:fill-color="#ffffff"/>
      <style:text-properties fo:font-size="20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0">
        <office:forms form:automatic-focus="false" form:apply-design-mode="false"/>
        <draw:frame draw:style-name="gr1" draw:text-style-name="P1" draw:layer="layout" svg:width="18.456cm" svg:height="15.366cm" svg:x="4.83cm" svg:y="0.209cm">
          <draw:image xlink:href="Pictures/1000000000000368000002D6C71DC23B3277988F.png" xlink:type="simple" xlink:show="embed" xlink:actuate="onLoad" loext:mime-type="image/png">
            <text:p/>
          </draw:image>
        </draw:frame>
        <presentation:notes draw:style-name="dp2">
          <draw:page-thumbnail draw:style-name="gr2" draw:layer="layout" svg:width="18.624cm" svg:height="10.476cm" svg:x="1.482cm" svg:y="2.123cm" draw:page-number="1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2" draw:style-name="dp1" draw:master-page-name="Default" presentation:presentation-page-layout-name="AL2T1">
        <draw:frame draw:style-name="gr1" draw:text-style-name="P1" draw:layer="layout" svg:width="19.282cm" svg:height="8.677cm" svg:x="4.417cm" svg:y="3.553cm">
          <draw:image xlink:href="Pictures/100000000000038F0000019AC57B1813687CCE53.png" xlink:type="simple" xlink:show="embed" xlink:actuate="onLoad" loext:mime-type="image/png">
            <text:p/>
          </draw:image>
        </draw:frame>
        <draw:frame draw:style-name="gr3" draw:text-style-name="P3" draw:layer="layout" svg:width="2.145cm" svg:height="0.962cm" svg:x="4.826cm" svg:y="1.002cm">
          <draw:text-box>
            <text:p>P 251</text:p>
          </draw:text-box>
        </draw:frame>
        <presentation:notes draw:style-name="dp2">
          <draw:page-thumbnail draw:style-name="gr2" draw:layer="layout" svg:width="18.624cm" svg:height="10.476cm" svg:x="1.482cm" svg:y="2.123cm" draw:page-number="2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3" draw:style-name="dp1" draw:master-page-name="Default" presentation:presentation-page-layout-name="AL2T1">
        <draw:frame draw:style-name="gr1" draw:text-style-name="P1" draw:layer="layout" svg:width="20.954cm" svg:height="11.471cm" svg:x="3.634cm" svg:y="3.732cm">
          <draw:image xlink:href="Pictures/10000000000003DE0000021EA72259EDA0E4298D.png" xlink:type="simple" xlink:show="embed" xlink:actuate="onLoad" loext:mime-type="image/png">
            <text:p/>
          </draw:image>
        </draw:frame>
        <draw:frame draw:style-name="gr3" draw:text-style-name="P3" draw:layer="layout" svg:width="2.145cm" svg:height="0.962cm" svg:x="5.334cm" svg:y="1.524cm">
          <draw:text-box>
            <text:p>P 251</text:p>
          </draw:text-box>
        </draw:frame>
        <presentation:notes draw:style-name="dp2">
          <draw:page-thumbnail draw:style-name="gr2" draw:layer="layout" svg:width="18.624cm" svg:height="10.476cm" svg:x="1.482cm" svg:y="2.123cm" draw:page-number="3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4" draw:style-name="dp1" draw:master-page-name="Default" presentation:presentation-page-layout-name="AL2T1">
        <draw:frame draw:style-name="gr1" draw:text-style-name="P1" draw:layer="layout" svg:width="19.345cm" svg:height="5.905cm" svg:x="4.438cm" svg:y="6.515cm">
          <draw:image xlink:href="Pictures/10000000000003920000011770894E7B9BA29BCC.png" xlink:type="simple" xlink:show="embed" xlink:actuate="onLoad" loext:mime-type="image/png">
            <text:p/>
          </draw:image>
        </draw:frame>
        <draw:frame draw:style-name="gr3" draw:text-style-name="P3" draw:layer="layout" svg:width="1.907cm" svg:height="0.962cm" svg:x="4.064cm" svg:y="2.794cm">
          <draw:text-box>
            <text:p>p252</text:p>
          </draw:text-box>
        </draw:frame>
        <presentation:notes draw:style-name="dp1">
          <draw:page-thumbnail draw:style-name="gr2" draw:layer="layout" svg:width="18.624cm" svg:height="10.476cm" svg:x="1.482cm" svg:y="2.123cm" draw:page-number="4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5" draw:style-name="dp1" draw:master-page-name="Default" presentation:presentation-page-layout-name="AL2T1">
        <draw:frame draw:style-name="gr1" draw:text-style-name="P1" draw:layer="layout" svg:width="16.467cm" svg:height="6.963cm" svg:x="4.107cm" svg:y="4.064cm">
          <draw:image xlink:href="Pictures/100000000000030A00000149B815468F39CF9220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5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6" draw:style-name="dp1" draw:master-page-name="Default" presentation:presentation-page-layout-name="AL2T1">
        <draw:frame draw:style-name="gr1" draw:text-style-name="P1" draw:layer="layout" svg:width="18.859cm" svg:height="5.693cm" svg:x="4.509cm" svg:y="3.451cm">
          <draw:image xlink:href="Pictures/100000000000037B0000010D75B88B64F4406B19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6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7" draw:style-name="dp1" draw:master-page-name="Default" presentation:presentation-page-layout-name="AL2T1">
        <draw:frame draw:style-name="gr1" draw:text-style-name="P1" draw:layer="layout" svg:width="19.472cm" svg:height="2.793cm" svg:x="3.556cm" svg:y="1.271cm">
          <draw:image xlink:href="Pictures/10000000000003980000008414D636AD632D3690.png" xlink:type="simple" xlink:show="embed" xlink:actuate="onLoad" loext:mime-type="image/png">
            <text:p/>
          </draw:image>
        </draw:frame>
        <draw:frame draw:style-name="gr1" draw:text-style-name="P1" draw:layer="layout" svg:width="19.938cm" svg:height="4.148cm" svg:x="3.938cm" svg:y="5.504cm">
          <draw:image xlink:href="Pictures/10000000000003AE000000C45DF3C29A6A9F2517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7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8" draw:style-name="dp1" draw:master-page-name="Default" presentation:presentation-page-layout-name="AL2T1">
        <draw:frame draw:style-name="gr1" draw:text-style-name="P1" draw:layer="layout" svg:width="18.583cm" svg:height="8.656cm" svg:x="4.819cm" svg:y="5.14cm">
          <draw:image xlink:href="Pictures/100000000000036E000001990990FFF8858ACB6B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8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9" draw:style-name="dp1" draw:master-page-name="Default" presentation:presentation-page-layout-name="AL2T1">
        <draw:frame draw:style-name="gr1" draw:text-style-name="P1" draw:layer="layout" svg:width="19.303cm" svg:height="4.994cm" svg:x="3.81cm" svg:y="8.976cm">
          <draw:image xlink:href="Pictures/1000000000000390000000EC7B078EC69F16B2BA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9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0" draw:style-name="dp1" draw:master-page-name="Default" presentation:presentation-page-layout-name="AL2T1">
        <draw:frame draw:style-name="gr1" draw:text-style-name="P1" draw:layer="layout" svg:width="19.621cm" svg:height="9.058cm" svg:x="4.3cm" svg:y="4.939cm">
          <draw:image xlink:href="Pictures/100000000000039F000001AC8CFF1FA09262CDE2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0" presentation:class="page"/>
          <draw:frame presentation:style-name="pr1" draw:text-style-name="P4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1" draw:style-name="dp1" draw:master-page-name="Default" presentation:presentation-page-layout-name="AL2T1">
        <draw:frame draw:style-name="gr1" draw:text-style-name="P1" draw:layer="layout" svg:width="19.049cm" svg:height="8.529cm" svg:x="4.586cm" svg:y="5.203cm">
          <draw:image xlink:href="Pictures/100000000000038400000193FC8A810789DB960C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1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2" draw:style-name="dp1" draw:master-page-name="Default" presentation:presentation-page-layout-name="AL2T1">
        <draw:frame draw:style-name="gr1" draw:text-style-name="P1" draw:layer="layout" svg:width="18.16cm" svg:height="11.154cm" svg:x="5.031cm" svg:y="3.891cm">
          <draw:image xlink:href="Pictures/100000000000035A0000020FC4A2A6167DAB786F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2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3" draw:style-name="dp1" draw:master-page-name="Default" presentation:presentation-page-layout-name="AL2T1">
        <draw:frame draw:style-name="gr1" draw:text-style-name="P1" draw:layer="layout" svg:width="20.742cm" svg:height="12.466cm" svg:x="3.74cm" svg:y="1.778cm">
          <draw:image xlink:href="Pictures/10000000000003D40000024D8FBEAA8FE3BDAA1A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3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4" draw:style-name="dp1" draw:master-page-name="Default" presentation:presentation-page-layout-name="AL2T1">
        <draw:frame draw:style-name="gr1" draw:text-style-name="P1" draw:layer="layout" svg:width="20.425cm" svg:height="11.027cm" svg:x="3.898cm" svg:y="3.954cm">
          <draw:image xlink:href="Pictures/10000000000003C500000209EAD750D0015018C0.png" xlink:type="simple" xlink:show="embed" xlink:actuate="onLoad" loext:mime-type="image/png">
            <text:p/>
          </draw:image>
        </draw:frame>
        <presentation:notes draw:style-name="dp2">
          <draw:page-thumbnail draw:style-name="gr2" draw:layer="layout" svg:width="18.624cm" svg:height="10.476cm" svg:x="1.482cm" svg:y="2.123cm" draw:page-number="14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5" draw:style-name="dp1" draw:master-page-name="Default" presentation:presentation-page-layout-name="AL2T1">
        <draw:frame draw:style-name="gr1" draw:text-style-name="P1" draw:layer="layout" svg:width="18.718cm" svg:height="15.749cm" svg:x="4.318cm" svg:y="0cm">
          <draw:image xlink:href="Pictures/1000000000000392000003015193306E5943297C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5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6" draw:style-name="dp1" draw:master-page-name="Default" presentation:presentation-page-layout-name="AL2T1">
        <draw:frame draw:style-name="gr1" draw:text-style-name="P1" draw:layer="layout" svg:width="21.123cm" svg:height="11.45cm" svg:x="3.549cm" svg:y="3.743cm">
          <draw:image xlink:href="Pictures/10000000000003E60000021DB63094CB730D4528.png" xlink:type="simple" xlink:show="embed" xlink:actuate="onLoad" loext:mime-type="image/png">
            <text:p/>
          </draw:image>
        </draw:frame>
        <presentation:notes draw:style-name="dp1">
          <draw:page-thumbnail draw:style-name="gr2" draw:layer="layout" svg:width="18.624cm" svg:height="10.476cm" svg:x="1.482cm" svg:y="2.123cm" draw:page-number="16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draw:page draw:name="page17" draw:style-name="dp1" draw:master-page-name="Default" presentation:presentation-page-layout-name="AL2T1">
        <draw:frame presentation:style-name="pr2" draw:layer="layout" svg:width="25.199cm" svg:height="2.629cm" svg:x="1.4cm" svg:y="0.628cm" presentation:class="title">
          <draw:text-box>
            <text:p>ANOVA</text:p>
          </draw:text-box>
        </draw:frame>
        <draw:frame draw:style-name="gr1" draw:text-style-name="P1" draw:layer="layout" svg:width="19.345cm" svg:height="5.566cm" svg:x="3.515cm" svg:y="4.318cm">
          <draw:image xlink:href="Pictures/100000000000039200000107EFC4DE0363210363.png" xlink:type="simple" xlink:show="embed" xlink:actuate="onLoad" loext:mime-type="image/png">
            <text:p/>
          </draw:image>
        </draw:frame>
        <presentation:notes draw:style-name="dp2">
          <draw:page-thumbnail draw:style-name="gr2" draw:layer="layout" svg:width="18.624cm" svg:height="10.476cm" svg:x="1.482cm" svg:y="2.123cm" draw:page-number="17" presentation:class="page"/>
          <draw:frame presentation:style-name="pr1" draw:text-style-name="P2" draw:layer="layout" svg:width="17.271cm" svg:height="12.572cm" svg:x="2.159cm" svg:y="13.271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2021-08-31T11:41:06.696000000</meta:creation-date>
    <meta:editing-duration>PT6H37M2S</meta:editing-duration>
    <meta:editing-cycles>3</meta:editing-cycles>
    <meta:generator>LibreOffice/6.2.8.2$Windows_X86_64 LibreOffice_project/f82ddfca21ebc1e222a662a32b25c0c9d20169ee</meta:generator>
    <dc:date>2021-08-31T18:29:46.071000000</dc:date>
    <meta:document-statistic meta:object-count="77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7293</config:config-item>
      <config:config-item config:name="VisibleAreaLeft" config:type="int">-1674</config:config-item>
      <config:config-item config:name="VisibleAreaWidth" config:type="int">31558</config:config-item>
      <config:config-item config:name="VisibleAreaHeight" config:type="int">16318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7293</config:config-item>
          <config:config-item config:name="VisibleAreaLeft" config:type="int">-1674</config:config-item>
          <config:config-item config:name="VisibleAreaWidth" config:type="int">31559</config:config-item>
          <config:config-item config:name="VisibleAreaHeight" config:type="int">16319</config:config-item>
          <config:config-item config:name="GridCoarseWidth" config:type="int">2540</config:config-item>
          <config:config-item config:name="GridCoarseHeight" config:type="int">2540</config:config-item>
          <config:config-item config:name="GridFineWidth" config:type="int">254</config:config-item>
          <config:config-item config:name="GridFineHeight" config:type="int">254</config:config-item>
          <config:config-item config:name="GridSnapWidthXNumerator" config:type="int">254</config:config-item>
          <config:config-item config:name="GridSnapWidthXDenominator" config:type="int">1</config:config-item>
          <config:config-item config:name="GridSnapWidthYNumerator" config:type="int">254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1270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Microsoft Print to PDF</config:config-item>
      <config:config-item config:name="PrinterPaperFromSetup" config:type="boolean">false</config:config-item>
      <config:config-item config:name="PrinterSetup" config:type="base64Binary">GRb+/01pY3Jvc29mdCBQcmludCB0byBQREYAAAAAAAAAAAAAAAAAAAAAAAAAAAAAAAAAAAAAAAAAAAAAAAAAAAAAAAAAAAAAAAAAAAAAAAAAAAAAAAAAAAAAAAAAAAAAAAAAAAAAAAAAAAAAAAAAAAAAAAAAAAAAAAAAAAAAAAAAAAAATWljcm9zb2Z0IFByaW50IFRvIFBERgAAAAAAAAAAAAAWAAEANhUAAAAAAAAIAFZUAAAkbQAAM1ROVwAAAAAKAE0AaQBjAHIAbwBzAG8AZgB0ACAAUAByAGkAbgB0ACAAdABvACAAUABEAEYAAAAAAAAAAAAAAAAAAAAAAAAAAAABBAMG3ABQFAMvAQABAAEA6gpvCGQAAQAPAFgCAgABAFgCAwABAEwAZQB0AHQAZQByAAAAAAAAAAAAAAAAAAAAAAAAAAAAAAAAAAAAAAAAAAAAAAAAAAAAAAAAAAAAAAAAAAAAAAAAAAAAAAAAAAAAAAAAAAEAAAAAAAAAAQAAAAIAAAABAAAA/////0dJUzQAAAAAAAAAAAAAAABESU5VIgDIACQDLBE/XXt+AAAAAAAAAAAAAAAAAAAAAAAAAAAAAAAAAAAAAAUAAAAAAAk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yAAAAFNNVEoAAAAAEAC4AHsAMAA4ADQARgAwADEARgBBAC0ARQA2ADMANAAtADQARAA3ADcALQA4ADMARQBFAC0AMAA3ADQAOAAxADcAQwAwADMANQA4ADEAfQAAAFJFU0RMTABVbmlyZXNETEwAUGFwZXJTaXplAExFVFRFUgBPcmllbnRhdGlvbgBQT1JUUkFJVABSZXNvbHV0aW9uAFJlc09wdGlvbjEAQ29sb3JNb2RlAENvbG9yAAAAAAAAAAAAAAAAAAAsEQAAVjRETQEAAAAAAAAAnApwIhwAAADsAAAAAwAAAPoBTwg05ndNg+4HSBfANYHQAAAATAAAAAMAAAAACAAAAAAAAAAAAAADAAAAAAgAACoAAAAACAAAAwAAAEAAAABWAAAAABAAAEQAbwBjAHUAbQBlAG4AdABVAHMAZQByAFAAYQBzAHMAdwBvAHIAZAAAAEQAbwBjAHUAbQBlAG4AdABPAHcAbgBlAHIAUABhAHMAcwB3AG8AcgBkAAAARABvAGMAdQBtAGUAbgB0AEMAcgB5AHAAdABTAGUAYwB1AHIAaQB0AH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BDT01QQVRfRFVQTEVYX01PREUTAER1cGxleE1vZGU6OlVua25vd24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Segoe UI" svg:font-family="'Segoe UI'" style:font-family-generic="system" style:font-pitch="variable"/>
    <style:font-face style:name="Tahoma" svg:font-family="Tahoma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0" draw:border="0%"/>
    <draw:gradient draw:name="Filled_20_Blue" draw:display-name="Filled Blue" draw:style="linear" draw:start-color="#729fcf" draw:end-color="#355269" draw:start-intensity="100%" draw:end-intensity="100%" draw:angle="300" draw:border="0%"/>
    <draw:gradient draw:name="Filled_20_Green" draw:display-name="Filled Green" draw:style="linear" draw:start-color="#77bc65" draw:end-color="#127622" draw:start-intensity="100%" draw:end-intensity="100%" draw:angle="300" draw:border="0%"/>
    <draw:gradient draw:name="Filled_20_Red" draw:display-name="Filled Red" draw:style="linear" draw:start-color="#ff6d6d" draw:end-color="#c9211e" draw:start-intensity="100%" draw:end-intensity="100%" draw:angle="300" draw:border="0%"/>
    <draw:gradient draw:name="Filled_20_Yellow" draw:display-name="Filled Yellow" draw:style="linear" draw:start-color="#ffde59" draw:end-color="#b47804" draw:start-intensity="100%" draw:end-intensity="100%" draw:angle="300" draw:border="0%"/>
    <draw:gradient draw:name="Shapes" draw:style="rectangular" draw:cx="50%" draw:cy="50%" draw:start-color="#cccccc" draw:end-color="#ffffff" draw:start-intensity="100%" draw:end-intensity="100%" draw:angle="0" draw:border="0%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style:font-name="Liberation Serif" fo:font-size="24pt" fo:language="en" fo:country="US" style:font-name-asian="Segoe UI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Microsoft YaHei" style:font-family-asian="'Microsoft YaHei'" style:font-family-generic-asian="system" style:font-pitch-asian="variable" style:font-size-asian="18pt" style:font-style-asian="normal" style:font-weight-asian="normal" style:font-name-complex="Lucida Sans" style:font-family-complex="'Lucida Sans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/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/>
    </style:style>
    <style:style style:name="Outlined_20_Green" style:display-name="Outlined Green" style:family="graphic" style:parent-style-name="Outlined">
      <style:graphic-properties svg:stroke-color="#127622"/>
      <style:text-properties fo:color="#127622"/>
    </style:style>
    <style:style style:name="Outlined_20_Red" style:display-name="Outlined Red" style:family="graphic" style:parent-style-name="Outlined">
      <style:graphic-properties svg:stroke-color="#c9211e"/>
      <style:text-properties fo:color="#c9211e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shrink-to-fit" style:shrink-to-fit="tru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top="0.4cm" fo:margin-bottom="0cm"/>
      <style:text-properties fo:font-size="28pt" style:font-size-asian="28pt" style:font-size-complex="28pt"/>
    </style:style>
    <style:style style:name="Default-outline3" style:family="presentation" style:parent-style-name="Default-outline2">
      <style:paragraph-properties fo:margin-top="0.3cm" fo:margin-bottom="0cm"/>
      <style:text-properties fo:font-size="24pt" style:font-size-asian="24pt" style:font-size-complex="24pt"/>
    </style:style>
    <style:style style:name="Default-outline4" style:family="presentation" style:parent-style-name="Default-outline3">
      <style:paragraph-properties fo:margin-top="0.2cm" fo:margin-bottom="0cm"/>
      <style:text-properties fo:font-size="20pt" style:font-size-asian="20pt" style:font-size-complex="20pt"/>
    </style:style>
    <style:style style:name="Default-outline5" style:family="presentation" style:parent-style-name="Default-outline4">
      <style:paragraph-properties fo:margin-top="0.1cm" fo:margin-bottom="0cm"/>
      <style:text-properties fo:font-size="20pt" style:font-size-asian="20pt" style:font-size-complex="20pt"/>
    </style:style>
    <style:style style:name="Default-outline6" style:family="presentation" style:parent-style-name="Default-outline5">
      <style:paragraph-properties fo:margin-top="0.1cm" fo:margin-bottom="0cm"/>
      <style:text-properties fo:font-size="20pt" style:font-size-asian="20pt" style:font-size-complex="20pt"/>
    </style:style>
    <style:style style:name="Default-outline7" style:family="presentation" style:parent-style-name="Default-outline6">
      <style:paragraph-properties fo:margin-top="0.1cm" fo:margin-bottom="0cm"/>
      <style:text-properties fo:font-size="20pt" style:font-size-asian="20pt" style:font-size-complex="20pt"/>
    </style:style>
    <style:style style:name="Default-outline8" style:family="presentation" style:parent-style-name="Default-outline7">
      <style:paragraph-properties fo:margin-top="0.1cm" fo:margin-bottom="0cm"/>
      <style:text-properties fo:font-size="20pt" style:font-size-asian="20pt" style:font-size-complex="20pt"/>
    </style:style>
    <style:style style:name="Default-outline9" style:family="presentation" style:parent-style-name="Default-outline8">
      <style:paragraph-properties fo:margin-top="0.1cm" fo:margin-bottom="0cm"/>
      <style:text-properties fo:font-size="20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086cm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397cm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397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9.294cm" svg:height="5.227cm" svg:x="1cm" svg:y="3.307cm"/>
      <draw:page-thumbnail draw:layer="backgroundobjects" svg:width="9.294cm" svg:height="5.227cm" svg:x="1cm" svg:y="11.355cm"/>
      <draw:page-thumbnail draw:layer="backgroundobjects" svg:width="9.294cm" svg:height="5.227cm" svg:x="1cm" svg:y="19.403cm"/>
      <draw:page-thumbnail draw:layer="backgroundobjects" svg:width="9.294cm" svg:height="5.227cm" svg:x="11.295cm" svg:y="3.307cm"/>
      <draw:page-thumbnail draw:layer="backgroundobjects" svg:width="9.294cm" svg:height="5.227cm" svg:x="11.295cm" svg:y="11.355cm"/>
      <draw:page-thumbnail draw:layer="backgroundobjects" svg:width="9.294cm" svg:height="5.227cm" svg:x="11.295cm" svg:y="19.403cm"/>
      <draw:frame draw:style-name="Mgr1" draw:text-style-name="MP2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369cm" svg:height="1.396cm" svg:x="12.22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369cm" svg:height="1.396cm" svg:x="12.22cm" svg:y="26.543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</style:handout-master>
    <style:master-page style:name="Default" style:page-layout-name="PM1" draw:style-name="Mdp1">
      <draw:frame presentation:style-name="Default-title" draw:layer="backgroundobjects" svg:width="25.199cm" svg:height="2.629cm" svg:x="1.4cm" svg:y="0.628cm" presentation:class="title" presentation:placeholder="true">
        <draw:text-box/>
      </draw:frame>
      <draw:frame presentation:style-name="Default-outline1" draw:layer="backgroundobjects" svg:width="25.199cm" svg:height="9.134cm" svg:x="1.4cm" svg:y="3.685cm" presentation:class="outline" presentation:placeholder="true">
        <draw:text-box/>
      </draw:frame>
      <draw:frame presentation:style-name="Mpr1" draw:text-style-name="MP2" draw:layer="backgroundobjects" svg:width="6.523cm" svg:height="1.085cm" svg:x="1.4cm" svg:y="14.348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8.875cm" svg:height="1.085cm" svg:x="9.576cm" svg:y="14.348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523cm" svg:height="1.085cm" svg:x="20.076cm" svg:y="14.348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Default-title" draw:layer="backgroundobjects" svg:width="18.624cm" svg:height="10.476cm" svg:x="1.482cm" svg:y="2.123cm" presentation:class="page"/>
        <draw:frame presentation:style-name="Default-notes" draw:layer="backgroundobjects" svg:width="17.271cm" svg:height="12.572cm" svg:x="2.159cm" svg:y="13.271cm" presentation:class="notes" presentation:placeholder="true">
          <draw:text-box/>
        </draw:frame>
        <draw:frame presentation:style-name="Mpr2" draw:text-style-name="MP2" draw:layer="backgroundobjects" svg:width="9.369cm" svg:height="1.396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369cm" svg:height="1.396cm" svg:x="12.22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369cm" svg:height="1.396cm" svg:x="0cm" svg:y="26.543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369cm" svg:height="1.396cm" svg:x="12.22cm" svg:y="26.543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