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5" r:id="rId5"/>
    <p:sldId id="264" r:id="rId6"/>
    <p:sldId id="258" r:id="rId7"/>
    <p:sldId id="259" r:id="rId8"/>
    <p:sldId id="276" r:id="rId9"/>
    <p:sldId id="260" r:id="rId10"/>
    <p:sldId id="277" r:id="rId11"/>
    <p:sldId id="278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5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5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8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3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4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8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1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8E9F57-338B-47FA-9CC8-AA82DBB28F78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493FF1-DE74-4B87-82B2-5210F931B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8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o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57932" y="2096074"/>
            <a:ext cx="2428892" cy="24288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6930" y="28239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ACCIDENT ALERT SYSTEM USING IoT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1663338" y="3998642"/>
            <a:ext cx="86040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IN" sz="2000" b="1" u="sng" dirty="0" smtClean="0"/>
              <a:t>Project Guides</a:t>
            </a:r>
            <a:r>
              <a:rPr lang="en-IN" sz="2000" b="1" dirty="0" smtClean="0"/>
              <a:t>				</a:t>
            </a:r>
            <a:r>
              <a:rPr lang="en-IN" sz="2000" b="1" u="sng" dirty="0" smtClean="0"/>
              <a:t>Team Members</a:t>
            </a:r>
          </a:p>
          <a:p>
            <a:r>
              <a:rPr lang="en-IN" sz="2000" b="1" dirty="0" smtClean="0"/>
              <a:t>	Mr. K.Ravikumar			</a:t>
            </a:r>
            <a:r>
              <a:rPr lang="en-IN" sz="2000" dirty="0" smtClean="0"/>
              <a:t>N.M.Abhinaya Harini</a:t>
            </a:r>
          </a:p>
          <a:p>
            <a:r>
              <a:rPr lang="en-IN" sz="2000" dirty="0" smtClean="0"/>
              <a:t>	Associate Professor / CSE		K.Bhuvaneshwari</a:t>
            </a:r>
          </a:p>
          <a:p>
            <a:r>
              <a:rPr lang="en-IN" sz="2000" dirty="0" smtClean="0"/>
              <a:t>	</a:t>
            </a:r>
            <a:r>
              <a:rPr lang="en-IN" sz="2000" b="1" dirty="0" smtClean="0"/>
              <a:t>Mrs. R.Saranya</a:t>
            </a:r>
            <a:r>
              <a:rPr lang="en-IN" sz="2000" dirty="0" smtClean="0"/>
              <a:t>				M.Indhu</a:t>
            </a:r>
          </a:p>
          <a:p>
            <a:r>
              <a:rPr lang="en-IN" sz="2000" dirty="0" smtClean="0"/>
              <a:t>	Assistant Professor / CSE 		N.Nagapriya</a:t>
            </a:r>
          </a:p>
          <a:p>
            <a:r>
              <a:rPr lang="en-IN" sz="2000" dirty="0" smtClean="0"/>
              <a:t>						</a:t>
            </a:r>
            <a:endParaRPr lang="en-IN" sz="20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46" y="2096075"/>
            <a:ext cx="1843454" cy="22502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000" dirty="0" smtClean="0"/>
              <a:t>Processor			                         -	       Intel Dual Core 15 E4160</a:t>
            </a:r>
            <a:endParaRPr lang="en-IN" sz="2000" dirty="0" smtClean="0"/>
          </a:p>
          <a:p>
            <a:pPr lvl="0"/>
            <a:r>
              <a:rPr lang="en-US" sz="2000" dirty="0" smtClean="0"/>
              <a:t>Speed				                         -    	8MB Cache 3.0GHz</a:t>
            </a:r>
            <a:endParaRPr lang="en-IN" sz="2000" dirty="0" smtClean="0"/>
          </a:p>
          <a:p>
            <a:pPr lvl="0"/>
            <a:r>
              <a:rPr lang="en-US" sz="2000" dirty="0" smtClean="0"/>
              <a:t>RAM				                                -    	8GB DDR3 </a:t>
            </a:r>
            <a:endParaRPr lang="en-IN" sz="2000" dirty="0" smtClean="0"/>
          </a:p>
          <a:p>
            <a:pPr lvl="0"/>
            <a:r>
              <a:rPr lang="en-US" sz="2000" dirty="0" smtClean="0"/>
              <a:t>Hard Disk			                         -  	500GB Serial ATA </a:t>
            </a:r>
            <a:endParaRPr lang="en-IN" sz="2000" dirty="0" smtClean="0"/>
          </a:p>
          <a:p>
            <a:pPr lvl="0"/>
            <a:r>
              <a:rPr lang="en-US" sz="2000" dirty="0" smtClean="0"/>
              <a:t>Key Board			                         -    	Standard Windows Keyboard</a:t>
            </a:r>
            <a:endParaRPr lang="en-IN" sz="2000" dirty="0" smtClean="0"/>
          </a:p>
          <a:p>
            <a:pPr lvl="0"/>
            <a:r>
              <a:rPr lang="en-US" sz="2000" dirty="0" smtClean="0"/>
              <a:t>Mouse				                         -    	Two or Three Button Mouse</a:t>
            </a:r>
            <a:endParaRPr lang="en-IN" sz="2000" dirty="0" smtClean="0"/>
          </a:p>
          <a:p>
            <a:r>
              <a:rPr lang="en-US" sz="2000" dirty="0" smtClean="0"/>
              <a:t>Monitor				                         -    	18.5” Wide TFT Display</a:t>
            </a:r>
          </a:p>
          <a:p>
            <a:r>
              <a:rPr lang="en-US" sz="2000" dirty="0" smtClean="0"/>
              <a:t>Sensors &amp;component                        -       IR sensor, Vibration sensor, GSM     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Module</a:t>
            </a:r>
          </a:p>
          <a:p>
            <a:pPr marL="0" indent="0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Operating System			-   Windows XP/7</a:t>
            </a:r>
            <a:endParaRPr lang="en-IN" dirty="0" smtClean="0"/>
          </a:p>
          <a:p>
            <a:pPr lvl="0"/>
            <a:r>
              <a:rPr lang="en-US" dirty="0" smtClean="0"/>
              <a:t>Programming Language   	-   Embedded C/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703" y="2276928"/>
            <a:ext cx="9908734" cy="4047672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Module 1:</a:t>
            </a:r>
          </a:p>
          <a:p>
            <a:pPr algn="just"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Kit Connections will be made</a:t>
            </a:r>
          </a:p>
          <a:p>
            <a:pPr lvl="1" algn="just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Sensors connected are</a:t>
            </a:r>
          </a:p>
          <a:p>
            <a:pPr algn="just"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(i) IR Sensor</a:t>
            </a:r>
          </a:p>
          <a:p>
            <a:pPr algn="just"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(ii) Vibrate Sensor</a:t>
            </a:r>
          </a:p>
          <a:p>
            <a:pPr algn="just"/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Module 2:</a:t>
            </a:r>
          </a:p>
          <a:p>
            <a:pPr algn="just"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(i)  IR sensor detects drowsiness of the driver</a:t>
            </a:r>
          </a:p>
          <a:p>
            <a:pPr algn="just"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(ii) Time is calculated. If the detected time is found to be greater than the 		 given time then an alert is given to the driver by seat vibration</a:t>
            </a:r>
          </a:p>
          <a:p>
            <a:pPr algn="just">
              <a:buNone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20877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Module 3: </a:t>
            </a:r>
          </a:p>
          <a:p>
            <a:pPr algn="just">
              <a:lnSpc>
                <a:spcPct val="200000"/>
              </a:lnSpc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(i) If the vehicle is met with an accident, then the vibration sensor will be 			 activated.</a:t>
            </a:r>
          </a:p>
          <a:p>
            <a:pPr algn="just">
              <a:lnSpc>
                <a:spcPct val="200000"/>
              </a:lnSpc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(ii) If the vibration resultant value exceeds the given value, an alert will be 		 sent to the nearest hospital.</a:t>
            </a:r>
          </a:p>
          <a:p>
            <a:pPr algn="just">
              <a:lnSpc>
                <a:spcPct val="150000"/>
              </a:lnSpc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Shots</a:t>
            </a:r>
            <a:endParaRPr lang="en-IN" dirty="0"/>
          </a:p>
        </p:txBody>
      </p:sp>
      <p:pic>
        <p:nvPicPr>
          <p:cNvPr id="4" name="Content Placeholder 3" descr="C:\Users\Administrator\Desktop\screenshots\ss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86" y="2603500"/>
            <a:ext cx="7260956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</a:t>
            </a:r>
            <a:endParaRPr lang="en-US" dirty="0"/>
          </a:p>
        </p:txBody>
      </p:sp>
      <p:pic>
        <p:nvPicPr>
          <p:cNvPr id="6" name="Content Placeholder 5" descr="D:\IOT_ACC\Documentation\Screen_Shots\EyrBlinkSensor_Transfer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97" y="2603500"/>
            <a:ext cx="6558719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00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Shots</a:t>
            </a:r>
            <a:endParaRPr lang="en-IN" dirty="0"/>
          </a:p>
        </p:txBody>
      </p:sp>
      <p:pic>
        <p:nvPicPr>
          <p:cNvPr id="4" name="Content Placeholder 3" descr="D:\IOT_ACC\Documentation\Screen_Shots\Vib_Sensor_Transf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74" y="2603500"/>
            <a:ext cx="7113722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95119" cy="34163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Progressive technology offers some confidence to avoid these  accidents up to some extent.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This project involves measure and controls eye blink using eye blink sensor.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Though we have many prevention techniques to avoid  accidents internally, it can happens by many external factors.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Accident alert system automatically detects the accident and give a clear way in emergency on roads, so that they can reach their destination in least time without any delay to the hospital.</a:t>
            </a: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46635" cy="34163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We can prevent accidents caused by drowsiness using the braking system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accidents due to the drowsy state of the driver is prevented using automatic breaking system using </a:t>
            </a:r>
            <a:r>
              <a:rPr lang="en-IN" sz="2000" dirty="0" smtClean="0"/>
              <a:t>Electronic brake-force distribution (EBD or EBFD)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To improve the rescue assistance in the accident zone, image processing can be used more effectively in order to determine the environmental factor with the exact location using GPS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5349" y="2321605"/>
            <a:ext cx="5133703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76993"/>
            <a:ext cx="9353006" cy="41017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 smtClean="0">
                <a:cs typeface="Aharoni" pitchFamily="2" charset="-79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 smtClean="0">
                <a:cs typeface="Aharoni" pitchFamily="2" charset="-79"/>
              </a:rPr>
              <a:t>Abstract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 smtClean="0">
                <a:cs typeface="Aharoni" pitchFamily="2" charset="-79"/>
              </a:rPr>
              <a:t>Existing System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 smtClean="0">
                <a:cs typeface="Aharoni" pitchFamily="2" charset="-79"/>
              </a:rPr>
              <a:t>Proposed System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 smtClean="0">
                <a:cs typeface="Aharoni" pitchFamily="2" charset="-79"/>
              </a:rPr>
              <a:t>Modules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 smtClean="0">
                <a:cs typeface="Aharoni" pitchFamily="2" charset="-79"/>
              </a:rPr>
              <a:t>Screen Shots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 smtClean="0">
                <a:cs typeface="Aharoni" pitchFamily="2" charset="-79"/>
              </a:rPr>
              <a:t>Conclusion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 smtClean="0">
                <a:cs typeface="Aharoni" pitchFamily="2" charset="-79"/>
              </a:rPr>
              <a:t>Future Enhancement</a:t>
            </a:r>
          </a:p>
          <a:p>
            <a:pPr>
              <a:lnSpc>
                <a:spcPct val="150000"/>
              </a:lnSpc>
            </a:pPr>
            <a:endParaRPr lang="en-IN" sz="20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56483" cy="34315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 </a:t>
            </a:r>
            <a:r>
              <a:rPr lang="en-US" sz="2000" b="1" dirty="0" smtClean="0"/>
              <a:t>Internet of Things</a:t>
            </a:r>
            <a:r>
              <a:rPr lang="en-US" sz="2000" dirty="0" smtClean="0"/>
              <a:t> (</a:t>
            </a:r>
            <a:r>
              <a:rPr lang="en-US" sz="2000" b="1" dirty="0" smtClean="0"/>
              <a:t>IoT</a:t>
            </a:r>
            <a:r>
              <a:rPr lang="en-US" sz="2000" dirty="0" smtClean="0"/>
              <a:t>) is the network of physical objects—devices, vehicles, buildings and other items—embedded with electronics, software, sensors, and network connectivity that enables these objects to collect and exchange data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It is also "things" embedded with electronics, software, sensors and connectivity to enable it to achieve greater value and service by exchanging data with the manufacturer, operator and/or other connected </a:t>
            </a:r>
            <a:r>
              <a:rPr lang="en-US" sz="2000" b="1" dirty="0" smtClean="0"/>
              <a:t>devices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56483" cy="34163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cs typeface="Times New Roman" pitchFamily="18" charset="0"/>
              </a:rPr>
              <a:t>Driver fatigue is a significant factor in a large number of vehicle accidents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cs typeface="Times New Roman" pitchFamily="18" charset="0"/>
              </a:rPr>
              <a:t>Driver drowsiness detection is one of the main objectives of our project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cs typeface="Times New Roman" pitchFamily="18" charset="0"/>
              </a:rPr>
              <a:t>When a vehicle meets with an accident, alert to the ambulance service will be delayed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cs typeface="Times New Roman" pitchFamily="18" charset="0"/>
              </a:rPr>
              <a:t>Hence an immediate alert must be sent to the nearest hospital is our prime motive</a:t>
            </a:r>
          </a:p>
          <a:p>
            <a:pPr algn="just">
              <a:lnSpc>
                <a:spcPct val="150000"/>
              </a:lnSpc>
              <a:buNone/>
            </a:pPr>
            <a:endParaRPr lang="en-IN" sz="20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Existing System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1432"/>
            <a:ext cx="9959514" cy="350108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anose="02020603050405020304" pitchFamily="18" charset="0"/>
              </a:rPr>
              <a:t>A non-intrusive machine vision concept is used in Drowsiness Detection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anose="02020603050405020304" pitchFamily="18" charset="0"/>
              </a:rPr>
              <a:t>Web camera record </a:t>
            </a:r>
            <a:r>
              <a:rPr lang="en-IN" sz="2000" dirty="0" smtClean="0">
                <a:cs typeface="Times New Roman" panose="02020603050405020304" pitchFamily="18" charset="0"/>
              </a:rPr>
              <a:t>driver’s head movements in order to detect drowsiness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It detect the signal  will be sends to microcontroller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anose="02020603050405020304" pitchFamily="18" charset="0"/>
              </a:rPr>
              <a:t>Microcontroller track the location of accident spot using GPS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cs typeface="Times New Roman" panose="02020603050405020304" pitchFamily="18" charset="0"/>
              </a:rPr>
              <a:t>Alert message including geographic allocation coordinates through the GSM Module to ambulance unit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14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of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Very expensive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Face Detection not accurate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Complex operation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Unable to determine </a:t>
            </a:r>
            <a:r>
              <a:rPr lang="en-US" sz="2000" dirty="0">
                <a:cs typeface="Times New Roman" panose="02020603050405020304" pitchFamily="18" charset="0"/>
              </a:rPr>
              <a:t>when he/she will have an uncontrolled sleep onset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Proposed System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17846" cy="34163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cs typeface="Times New Roman" panose="02020603050405020304" pitchFamily="18" charset="0"/>
              </a:rPr>
              <a:t>Detect drowsiness is by observing the eye blinking action of the driver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cs typeface="Times New Roman" panose="02020603050405020304" pitchFamily="18" charset="0"/>
              </a:rPr>
              <a:t>Driver will be getting drowsy, </a:t>
            </a:r>
            <a:r>
              <a:rPr lang="en-IN" sz="2000" dirty="0">
                <a:cs typeface="Times New Roman" panose="02020603050405020304" pitchFamily="18" charset="0"/>
              </a:rPr>
              <a:t>alarms the driver using </a:t>
            </a:r>
            <a:r>
              <a:rPr lang="en-IN" sz="2000" dirty="0" smtClean="0">
                <a:cs typeface="Times New Roman" panose="02020603050405020304" pitchFamily="18" charset="0"/>
              </a:rPr>
              <a:t>buzzer or motor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cs typeface="Times New Roman" panose="02020603050405020304" pitchFamily="18" charset="0"/>
              </a:rPr>
              <a:t>When crash between the vehicles, depend upon vibration value alert or voice call will be send to nearest hospital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017" y="895291"/>
            <a:ext cx="8761413" cy="706964"/>
          </a:xfrm>
        </p:spPr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pic>
        <p:nvPicPr>
          <p:cNvPr id="1026" name="Picture 2" descr="C:\Users\Admin\Downloads\Flowchart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720" y="1946366"/>
            <a:ext cx="8830491" cy="4911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Advantages of Proposed System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8140" y="2603500"/>
            <a:ext cx="86846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</a:t>
            </a:r>
            <a:r>
              <a:rPr lang="en-US" sz="2000" dirty="0" smtClean="0">
                <a:cs typeface="Times New Roman" pitchFamily="18" charset="0"/>
              </a:rPr>
              <a:t>void accident due to drowsiness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Ease of use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Cost effective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High Life saving probability</a:t>
            </a:r>
          </a:p>
        </p:txBody>
      </p:sp>
    </p:spTree>
    <p:extLst>
      <p:ext uri="{BB962C8B-B14F-4D97-AF65-F5344CB8AC3E}">
        <p14:creationId xmlns:p14="http://schemas.microsoft.com/office/powerpoint/2010/main" val="25636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</TotalTime>
  <Words>414</Words>
  <Application>Microsoft Office PowerPoint</Application>
  <PresentationFormat>Custom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PowerPoint Presentation</vt:lpstr>
      <vt:lpstr>Overview</vt:lpstr>
      <vt:lpstr>Introduction</vt:lpstr>
      <vt:lpstr>Abstract</vt:lpstr>
      <vt:lpstr>Existing System</vt:lpstr>
      <vt:lpstr>Disadvantages of Existing System</vt:lpstr>
      <vt:lpstr>Proposed System</vt:lpstr>
      <vt:lpstr>Proposed System</vt:lpstr>
      <vt:lpstr>Advantages of Proposed System</vt:lpstr>
      <vt:lpstr>Hardware Requirements</vt:lpstr>
      <vt:lpstr>Software Requirements</vt:lpstr>
      <vt:lpstr>Modules </vt:lpstr>
      <vt:lpstr>Modules</vt:lpstr>
      <vt:lpstr>Screen Shots</vt:lpstr>
      <vt:lpstr>Screen Shots</vt:lpstr>
      <vt:lpstr>Screen Shots</vt:lpstr>
      <vt:lpstr>Conclusion</vt:lpstr>
      <vt:lpstr>Future Enhancement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buvaneshwari</dc:creator>
  <cp:lastModifiedBy>lenovo</cp:lastModifiedBy>
  <cp:revision>71</cp:revision>
  <dcterms:created xsi:type="dcterms:W3CDTF">2017-04-08T13:44:47Z</dcterms:created>
  <dcterms:modified xsi:type="dcterms:W3CDTF">2017-08-20T22:00:33Z</dcterms:modified>
</cp:coreProperties>
</file>