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7" r:id="rId2"/>
    <p:sldId id="271" r:id="rId3"/>
    <p:sldId id="256" r:id="rId4"/>
    <p:sldId id="257" r:id="rId5"/>
    <p:sldId id="259" r:id="rId6"/>
    <p:sldId id="261" r:id="rId7"/>
    <p:sldId id="260" r:id="rId8"/>
    <p:sldId id="266" r:id="rId9"/>
    <p:sldId id="263" r:id="rId10"/>
    <p:sldId id="264" r:id="rId11"/>
    <p:sldId id="265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6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D6059D-9117-4A4C-8B4F-F01ADFD80EAB}" type="datetimeFigureOut">
              <a:rPr lang="en-IN" smtClean="0"/>
              <a:t>24-10-2016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015B31-2DA1-4F99-BC1E-A232CD7509E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IN" sz="7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KNOWLEDGE INSTITUTE OF TECHNOLOGY</a:t>
            </a:r>
            <a:endParaRPr lang="en-IN" sz="7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305775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en-IN" sz="4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Smart phone evolution.</a:t>
            </a:r>
          </a:p>
          <a:p>
            <a:r>
              <a:rPr lang="en-IN" sz="4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IN" sz="4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S.ABARNA </a:t>
            </a:r>
            <a:r>
              <a:rPr lang="en-IN" sz="44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4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sz="4400" b="1" i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Communication tools 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Voice calling,instant messaging across several popular programs.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Productivity tools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Offers many tools at our fingertips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Employees access info while on off_site job, at home or from work.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Pros of  smart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5203068"/>
            <a:ext cx="3168353" cy="1654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2764572" cy="1802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37" y="4653136"/>
            <a:ext cx="374622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i="1" dirty="0" smtClean="0">
                <a:latin typeface="Times New Roman" pitchFamily="18" charset="0"/>
                <a:cs typeface="Times New Roman" pitchFamily="18" charset="0"/>
              </a:rPr>
              <a:t>Also include some notable drawbacks,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Making monthly bill more expensive.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Internet access on insecure network puts you at risk of hacked accounts.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Smartphone users often play on device during seminors,rather than focusing on presentation.</a:t>
            </a: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 of smart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  conclusion , 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mart phones have changed society insuch that life become easier.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More accessible,however, people becoming anti_social due to the invention of smart phones is increasing.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Poor academic performance of students is also because of using smart phones.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We have to know how to use and when to use the smart phones.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Thank you for listening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386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7543800" cy="2593975"/>
          </a:xfrm>
        </p:spPr>
        <p:txBody>
          <a:bodyPr/>
          <a:lstStyle/>
          <a:p>
            <a:r>
              <a:rPr lang="en-IN" sz="4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4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4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600" b="1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4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endParaRPr lang="en-IN" sz="46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6461760" cy="10668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</a:rPr>
              <a:t>In past,mobile phones were mostly about making phone calls. </a:t>
            </a:r>
            <a:r>
              <a:rPr lang="en-IN" sz="3600" dirty="0">
                <a:solidFill>
                  <a:schemeClr val="tx1"/>
                </a:solidFill>
              </a:rPr>
              <a:t>N</a:t>
            </a:r>
            <a:r>
              <a:rPr lang="en-IN" sz="3600" dirty="0" smtClean="0">
                <a:solidFill>
                  <a:schemeClr val="tx1"/>
                </a:solidFill>
              </a:rPr>
              <a:t>ow smart phones offer so much more ,that can fit into your pocket.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4100" dirty="0" smtClean="0">
                <a:latin typeface="Times New Roman" pitchFamily="18" charset="0"/>
                <a:cs typeface="Times New Roman" pitchFamily="18" charset="0"/>
              </a:rPr>
              <a:t>In 1973,Dr.martin cooper of motorola  is the inventor of first practicle mobile phone.</a:t>
            </a:r>
          </a:p>
          <a:p>
            <a:pPr marL="114300" indent="0">
              <a:buNone/>
            </a:pPr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100" dirty="0" smtClean="0">
                <a:latin typeface="Times New Roman" pitchFamily="18" charset="0"/>
                <a:cs typeface="Times New Roman" pitchFamily="18" charset="0"/>
              </a:rPr>
              <a:t>In 1G,we transferred  the information through analog technology.</a:t>
            </a:r>
          </a:p>
          <a:p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100" dirty="0" smtClean="0">
                <a:latin typeface="Times New Roman" pitchFamily="18" charset="0"/>
                <a:cs typeface="Times New Roman" pitchFamily="18" charset="0"/>
              </a:rPr>
              <a:t>In 2G,we transferred the information through digital technology</a:t>
            </a:r>
          </a:p>
          <a:p>
            <a:pPr marL="114300" indent="0">
              <a:buNone/>
            </a:pPr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100" dirty="0" smtClean="0">
                <a:latin typeface="Times New Roman" pitchFamily="18" charset="0"/>
                <a:cs typeface="Times New Roman" pitchFamily="18" charset="0"/>
              </a:rPr>
              <a:t>In 3G,which we are using currently in our phones. It is very easy to access the information . we can transfer our data,emails,instant message,ect,. </a:t>
            </a:r>
          </a:p>
          <a:p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4100" dirty="0"/>
          </a:p>
          <a:p>
            <a:endParaRPr lang="en-IN" sz="2800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History  of mobile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Motorola was the</a:t>
            </a:r>
            <a:r>
              <a:rPr lang="en-IN" sz="3200" dirty="0" smtClean="0"/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vibrating  alert functions .</a:t>
            </a:r>
          </a:p>
          <a:p>
            <a:pPr marL="457200" indent="-45720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Before -Sony,panasonic,nokia,ect,..</a:t>
            </a:r>
          </a:p>
          <a:p>
            <a:pPr marL="457200" indent="-45720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Now- Oppo f1,lenova k5,samsung galaxy , Apple…...</a:t>
            </a:r>
          </a:p>
          <a:p>
            <a:pPr marL="457200" indent="-457200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Manufactures of mobile phones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45" y="3573016"/>
            <a:ext cx="4129287" cy="304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53953"/>
            <a:ext cx="2880320" cy="17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TODAY SMART PHONES ARE ABLE TO ACCESS</a:t>
            </a:r>
          </a:p>
          <a:p>
            <a:pPr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Exchange email</a:t>
            </a:r>
          </a:p>
          <a:p>
            <a:pPr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Twitter ect,…</a:t>
            </a:r>
          </a:p>
          <a:p>
            <a:pPr marL="114300" indent="0" algn="just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Smart phones cost more than conventional cell phones ,but offer users much more functionality.</a:t>
            </a:r>
          </a:p>
          <a:p>
            <a:pPr marL="114300" indent="0" algn="just"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620000" cy="11430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Characteristics of smart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Provide direction through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GPS.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Take pictures and play musics.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track of appoinments and contacts. 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Through the installation of apps , the list of possible smartphones uses multiplies by tens of thousands and grows longer everyday.</a:t>
            </a: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ctr">
              <a:buFont typeface="Wingdings" pitchFamily="2" charset="2"/>
              <a:buChar char="§"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Advantages of smart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According to the pew internet and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merican life project,</a:t>
            </a:r>
          </a:p>
          <a:p>
            <a:pPr lvl="2">
              <a:buFont typeface="Wingdings" pitchFamily="2" charset="2"/>
              <a:buChar char="§"/>
            </a:pPr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Nearly half of the </a:t>
            </a:r>
            <a:r>
              <a:rPr lang="en-I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merican adults are smart phone owners</a:t>
            </a:r>
            <a:r>
              <a:rPr lang="en-IN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implication of business is that they can increase worker efficiency by making use of smart phones.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Productivity applications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Email accessibility</a:t>
            </a:r>
            <a:r>
              <a:rPr lang="en-IN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endParaRPr lang="en-IN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Strength of the smart phones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Eliminate paper work and save time.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Apps can be purchased and download separately,when apps can’t be installed.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Beyond  GPS, smart phones enable to work with word,spreadsheet,presentation and PDFsoftware.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Productivity applications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49080"/>
            <a:ext cx="5256584" cy="21675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4132"/>
            <a:ext cx="189890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Review,read and respond to emails using smart phones.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obile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uture Institute,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more than 70% of workers using smart phones.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They can take advantage of email app while waiting for meeting to begin.</a:t>
            </a: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Email accessibility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468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KNOWLEDGE INSTITUTE OF TECHNOLOGY</vt:lpstr>
      <vt:lpstr>Introduction          SMART    PHONE                          EVOLUTION</vt:lpstr>
      <vt:lpstr>History  of mobile phones</vt:lpstr>
      <vt:lpstr>Manufactures of mobile phones</vt:lpstr>
      <vt:lpstr>Characteristics of smart phones</vt:lpstr>
      <vt:lpstr>Advantages of smart phones</vt:lpstr>
      <vt:lpstr>Strength of the smart phones</vt:lpstr>
      <vt:lpstr>Productivity applications</vt:lpstr>
      <vt:lpstr>Email accessibility</vt:lpstr>
      <vt:lpstr>Pros of  smart phones</vt:lpstr>
      <vt:lpstr>Cons of smart phones</vt:lpstr>
      <vt:lpstr>Conclusion </vt:lpstr>
      <vt:lpstr>We have to know how to use and when to use the smart phones.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2016-10-13T16:32:27Z</dcterms:created>
  <dcterms:modified xsi:type="dcterms:W3CDTF">2016-10-24T01:35:11Z</dcterms:modified>
</cp:coreProperties>
</file>