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2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66" r:id="rId1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C75DC-E7FC-454A-A863-C170E6DE0F3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7F89C9D9-0FA0-4956-AAE2-9956891148F5}">
      <dgm:prSet phldrT="[Texto]"/>
      <dgm:spPr/>
      <dgm:t>
        <a:bodyPr/>
        <a:lstStyle/>
        <a:p>
          <a:r>
            <a:rPr lang="es-ES" b="0" dirty="0" smtClean="0"/>
            <a:t>¿Quiénes somos?</a:t>
          </a:r>
          <a:endParaRPr lang="es-GT" b="0" dirty="0"/>
        </a:p>
      </dgm:t>
    </dgm:pt>
    <dgm:pt modelId="{E9A54C60-EAB7-4EF2-90D7-8E989C79FA74}" type="parTrans" cxnId="{AFB3A552-CC41-44E3-BF46-E9E8D34D4BC3}">
      <dgm:prSet/>
      <dgm:spPr/>
      <dgm:t>
        <a:bodyPr/>
        <a:lstStyle/>
        <a:p>
          <a:endParaRPr lang="es-GT"/>
        </a:p>
      </dgm:t>
    </dgm:pt>
    <dgm:pt modelId="{EABA8EAB-F325-44A2-BA62-E9002646461D}" type="sibTrans" cxnId="{AFB3A552-CC41-44E3-BF46-E9E8D34D4BC3}">
      <dgm:prSet/>
      <dgm:spPr/>
      <dgm:t>
        <a:bodyPr/>
        <a:lstStyle/>
        <a:p>
          <a:endParaRPr lang="es-GT"/>
        </a:p>
      </dgm:t>
    </dgm:pt>
    <dgm:pt modelId="{A0F7CE9A-0C94-42F1-A23F-C234E7138375}">
      <dgm:prSet phldrT="[Texto]"/>
      <dgm:spPr/>
      <dgm:t>
        <a:bodyPr/>
        <a:lstStyle/>
        <a:p>
          <a:r>
            <a:rPr lang="es-GT" dirty="0" smtClean="0"/>
            <a:t>Somos especialistas en el desarrollo de Software a  medida, asesoramos, construimos e implementamos lo que usted </a:t>
          </a:r>
          <a:r>
            <a:rPr lang="es-GT" dirty="0" smtClean="0"/>
            <a:t>necesita </a:t>
          </a:r>
          <a:r>
            <a:rPr lang="es-GT" dirty="0" smtClean="0"/>
            <a:t>para su </a:t>
          </a:r>
          <a:r>
            <a:rPr lang="es-GT" dirty="0" smtClean="0"/>
            <a:t>empresa! </a:t>
          </a:r>
          <a:endParaRPr lang="es-GT" dirty="0"/>
        </a:p>
      </dgm:t>
    </dgm:pt>
    <dgm:pt modelId="{3BDC4C90-E63A-419D-8FED-6864A13F12D9}" type="parTrans" cxnId="{CB21E4D0-8310-4D45-8CDF-7806CD8AAB6B}">
      <dgm:prSet/>
      <dgm:spPr/>
      <dgm:t>
        <a:bodyPr/>
        <a:lstStyle/>
        <a:p>
          <a:endParaRPr lang="es-GT"/>
        </a:p>
      </dgm:t>
    </dgm:pt>
    <dgm:pt modelId="{767D2FEC-4472-4589-8BDC-8142A0614942}" type="sibTrans" cxnId="{CB21E4D0-8310-4D45-8CDF-7806CD8AAB6B}">
      <dgm:prSet/>
      <dgm:spPr/>
      <dgm:t>
        <a:bodyPr/>
        <a:lstStyle/>
        <a:p>
          <a:endParaRPr lang="es-GT"/>
        </a:p>
      </dgm:t>
    </dgm:pt>
    <dgm:pt modelId="{964D4FB9-1E4A-4773-B7EC-C0EF2C06A48A}">
      <dgm:prSet phldrT="[Texto]"/>
      <dgm:spPr/>
      <dgm:t>
        <a:bodyPr/>
        <a:lstStyle/>
        <a:p>
          <a:r>
            <a:rPr lang="es-GT" dirty="0" smtClean="0"/>
            <a:t>¿Qué servicios ofrecemos?</a:t>
          </a:r>
          <a:endParaRPr lang="es-GT" dirty="0"/>
        </a:p>
      </dgm:t>
    </dgm:pt>
    <dgm:pt modelId="{AF729CDE-3783-430D-B76C-FCB3C6E0CF8E}" type="parTrans" cxnId="{BF19CEC0-DDEF-4E8D-9ABB-DC2E432CABB6}">
      <dgm:prSet/>
      <dgm:spPr/>
      <dgm:t>
        <a:bodyPr/>
        <a:lstStyle/>
        <a:p>
          <a:endParaRPr lang="es-GT"/>
        </a:p>
      </dgm:t>
    </dgm:pt>
    <dgm:pt modelId="{F43C224F-AB91-4579-83D2-8F9FAF3269B5}" type="sibTrans" cxnId="{BF19CEC0-DDEF-4E8D-9ABB-DC2E432CABB6}">
      <dgm:prSet/>
      <dgm:spPr/>
      <dgm:t>
        <a:bodyPr/>
        <a:lstStyle/>
        <a:p>
          <a:endParaRPr lang="es-GT"/>
        </a:p>
      </dgm:t>
    </dgm:pt>
    <dgm:pt modelId="{E353FAD4-6909-4518-B911-751334A46DCE}">
      <dgm:prSet phldrT="[Texto]"/>
      <dgm:spPr/>
      <dgm:t>
        <a:bodyPr/>
        <a:lstStyle/>
        <a:p>
          <a:r>
            <a:rPr lang="es-GT" dirty="0" smtClean="0"/>
            <a:t>Desarrollo de Soluciones a Medida.</a:t>
          </a:r>
          <a:br>
            <a:rPr lang="es-GT" dirty="0" smtClean="0"/>
          </a:br>
          <a:r>
            <a:rPr lang="es-GT" dirty="0" smtClean="0"/>
            <a:t>Expertos en Soluciones Web, Windows, Servicios Empresariales y Aplicaciones Móviles.</a:t>
          </a:r>
          <a:endParaRPr lang="es-GT" dirty="0"/>
        </a:p>
      </dgm:t>
    </dgm:pt>
    <dgm:pt modelId="{2E3D1A10-06BB-42BA-9C17-4B264237946B}" type="parTrans" cxnId="{1F152DC9-DDAC-4914-971D-22F7313C0095}">
      <dgm:prSet/>
      <dgm:spPr/>
      <dgm:t>
        <a:bodyPr/>
        <a:lstStyle/>
        <a:p>
          <a:endParaRPr lang="es-GT"/>
        </a:p>
      </dgm:t>
    </dgm:pt>
    <dgm:pt modelId="{9504FB90-0048-4D0A-9655-0C6651EADA1D}" type="sibTrans" cxnId="{1F152DC9-DDAC-4914-971D-22F7313C0095}">
      <dgm:prSet/>
      <dgm:spPr/>
      <dgm:t>
        <a:bodyPr/>
        <a:lstStyle/>
        <a:p>
          <a:endParaRPr lang="es-GT"/>
        </a:p>
      </dgm:t>
    </dgm:pt>
    <dgm:pt modelId="{3B79799E-081F-4414-9FD5-2702ABF6BA69}">
      <dgm:prSet/>
      <dgm:spPr/>
      <dgm:t>
        <a:bodyPr/>
        <a:lstStyle/>
        <a:p>
          <a:r>
            <a:rPr lang="es-GT" dirty="0" smtClean="0"/>
            <a:t>Consultoría para Soluciones a Medida.</a:t>
          </a:r>
          <a:br>
            <a:rPr lang="es-GT" dirty="0" smtClean="0"/>
          </a:br>
          <a:r>
            <a:rPr lang="es-GT" dirty="0" smtClean="0"/>
            <a:t>Expertos en el análisis y diseño de la arquitectura que mejor se adapta a su empresa.</a:t>
          </a:r>
          <a:endParaRPr lang="es-GT" dirty="0"/>
        </a:p>
      </dgm:t>
    </dgm:pt>
    <dgm:pt modelId="{722F6C1F-06A9-402F-8DAB-72FCF75C6B71}" type="parTrans" cxnId="{BAF0066C-6B12-43E3-B88B-DAAB59F08F9D}">
      <dgm:prSet/>
      <dgm:spPr/>
      <dgm:t>
        <a:bodyPr/>
        <a:lstStyle/>
        <a:p>
          <a:endParaRPr lang="es-GT"/>
        </a:p>
      </dgm:t>
    </dgm:pt>
    <dgm:pt modelId="{6A820E7A-C83F-4515-BF88-B5D884AC62CE}" type="sibTrans" cxnId="{BAF0066C-6B12-43E3-B88B-DAAB59F08F9D}">
      <dgm:prSet/>
      <dgm:spPr/>
      <dgm:t>
        <a:bodyPr/>
        <a:lstStyle/>
        <a:p>
          <a:endParaRPr lang="es-GT"/>
        </a:p>
      </dgm:t>
    </dgm:pt>
    <dgm:pt modelId="{4909497B-1586-40B4-858B-747AD78AB700}">
      <dgm:prSet/>
      <dgm:spPr/>
      <dgm:t>
        <a:bodyPr/>
        <a:lstStyle/>
        <a:p>
          <a:r>
            <a:rPr lang="es-GT" dirty="0" smtClean="0"/>
            <a:t>Implementaciones Business </a:t>
          </a:r>
          <a:r>
            <a:rPr lang="es-GT" dirty="0" err="1" smtClean="0"/>
            <a:t>Intelligence</a:t>
          </a:r>
          <a:r>
            <a:rPr lang="es-GT" dirty="0" smtClean="0"/>
            <a:t>, </a:t>
          </a:r>
          <a:r>
            <a:rPr lang="es-GT" dirty="0" smtClean="0"/>
            <a:t>para el crecimiento de su empresa.</a:t>
          </a:r>
          <a:endParaRPr lang="es-GT" dirty="0"/>
        </a:p>
      </dgm:t>
    </dgm:pt>
    <dgm:pt modelId="{35661825-5DE6-4F1B-8DB7-00B3F3BC16AC}" type="parTrans" cxnId="{C2FBEFAA-3F87-489B-AD24-48CA0CD8ACE6}">
      <dgm:prSet/>
      <dgm:spPr/>
      <dgm:t>
        <a:bodyPr/>
        <a:lstStyle/>
        <a:p>
          <a:endParaRPr lang="es-GT"/>
        </a:p>
      </dgm:t>
    </dgm:pt>
    <dgm:pt modelId="{16DA1EAF-33D5-455B-9992-6E8FA678D3D9}" type="sibTrans" cxnId="{C2FBEFAA-3F87-489B-AD24-48CA0CD8ACE6}">
      <dgm:prSet/>
      <dgm:spPr/>
      <dgm:t>
        <a:bodyPr/>
        <a:lstStyle/>
        <a:p>
          <a:endParaRPr lang="es-GT"/>
        </a:p>
      </dgm:t>
    </dgm:pt>
    <dgm:pt modelId="{EAFCBB75-F4FA-4521-8747-01BF4CC8FCF9}">
      <dgm:prSet/>
      <dgm:spPr/>
      <dgm:t>
        <a:bodyPr/>
        <a:lstStyle/>
        <a:p>
          <a:r>
            <a:rPr lang="es-GT" dirty="0" smtClean="0"/>
            <a:t>Leguajes de Programación</a:t>
          </a:r>
          <a:endParaRPr lang="es-GT" dirty="0"/>
        </a:p>
      </dgm:t>
    </dgm:pt>
    <dgm:pt modelId="{BA50BA56-2B2F-4A7A-A611-9A1CAE0998AE}" type="parTrans" cxnId="{4B40FE6B-BD1E-4100-BC9D-E6D18D881901}">
      <dgm:prSet/>
      <dgm:spPr/>
      <dgm:t>
        <a:bodyPr/>
        <a:lstStyle/>
        <a:p>
          <a:endParaRPr lang="es-GT"/>
        </a:p>
      </dgm:t>
    </dgm:pt>
    <dgm:pt modelId="{48DD97C8-6DAC-4D4F-97B5-ED595E011C84}" type="sibTrans" cxnId="{4B40FE6B-BD1E-4100-BC9D-E6D18D881901}">
      <dgm:prSet/>
      <dgm:spPr/>
      <dgm:t>
        <a:bodyPr/>
        <a:lstStyle/>
        <a:p>
          <a:endParaRPr lang="es-GT"/>
        </a:p>
      </dgm:t>
    </dgm:pt>
    <dgm:pt modelId="{FA705E41-ADE6-4038-A011-A00E0BA74AC8}">
      <dgm:prSet/>
      <dgm:spPr/>
      <dgm:t>
        <a:bodyPr/>
        <a:lstStyle/>
        <a:p>
          <a:r>
            <a:rPr lang="en-US" dirty="0" smtClean="0"/>
            <a:t>Java, </a:t>
          </a:r>
          <a:r>
            <a:rPr lang="en-US" dirty="0" err="1" smtClean="0"/>
            <a:t>C#.Net</a:t>
          </a:r>
          <a:r>
            <a:rPr lang="en-US" dirty="0" smtClean="0"/>
            <a:t>, </a:t>
          </a:r>
          <a:r>
            <a:rPr lang="en-US" dirty="0" err="1" smtClean="0"/>
            <a:t>ASP.Net</a:t>
          </a:r>
          <a:r>
            <a:rPr lang="en-US" dirty="0" smtClean="0"/>
            <a:t>, </a:t>
          </a:r>
          <a:r>
            <a:rPr lang="en-US" dirty="0" smtClean="0"/>
            <a:t>HTML/PHP, </a:t>
          </a:r>
          <a:r>
            <a:rPr lang="en-US" dirty="0" smtClean="0"/>
            <a:t>CSS3, </a:t>
          </a:r>
          <a:r>
            <a:rPr lang="en-US" dirty="0" err="1" smtClean="0"/>
            <a:t>Javascript</a:t>
          </a:r>
          <a:r>
            <a:rPr lang="en-US" dirty="0" smtClean="0"/>
            <a:t>, </a:t>
          </a:r>
          <a:r>
            <a:rPr lang="en-US" dirty="0" smtClean="0"/>
            <a:t>Angular </a:t>
          </a:r>
          <a:r>
            <a:rPr lang="en-US" dirty="0" err="1" smtClean="0"/>
            <a:t>Js</a:t>
          </a:r>
          <a:r>
            <a:rPr lang="en-US" dirty="0" smtClean="0"/>
            <a:t>, Node </a:t>
          </a:r>
          <a:r>
            <a:rPr lang="en-US" dirty="0" err="1" smtClean="0"/>
            <a:t>Js</a:t>
          </a:r>
          <a:r>
            <a:rPr lang="en-US" dirty="0" smtClean="0"/>
            <a:t>, T-SQL.</a:t>
          </a:r>
          <a:endParaRPr lang="es-GT" dirty="0"/>
        </a:p>
      </dgm:t>
    </dgm:pt>
    <dgm:pt modelId="{42BA88CC-9508-400A-AD46-0C19CCE7B112}" type="parTrans" cxnId="{FAF9411D-8925-44A5-B380-9251620A6B8C}">
      <dgm:prSet/>
      <dgm:spPr/>
      <dgm:t>
        <a:bodyPr/>
        <a:lstStyle/>
        <a:p>
          <a:endParaRPr lang="es-GT"/>
        </a:p>
      </dgm:t>
    </dgm:pt>
    <dgm:pt modelId="{3EB73773-5FDE-45EC-8EC1-E2CBF9684173}" type="sibTrans" cxnId="{FAF9411D-8925-44A5-B380-9251620A6B8C}">
      <dgm:prSet/>
      <dgm:spPr/>
      <dgm:t>
        <a:bodyPr/>
        <a:lstStyle/>
        <a:p>
          <a:endParaRPr lang="es-GT"/>
        </a:p>
      </dgm:t>
    </dgm:pt>
    <dgm:pt modelId="{6C846FFC-C13C-4990-9665-5B527E645C09}" type="pres">
      <dgm:prSet presAssocID="{4ACC75DC-E7FC-454A-A863-C170E6DE0F3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GT"/>
        </a:p>
      </dgm:t>
    </dgm:pt>
    <dgm:pt modelId="{CD49290C-B9A2-44E9-B30F-68BE7684834F}" type="pres">
      <dgm:prSet presAssocID="{7F89C9D9-0FA0-4956-AAE2-9956891148F5}" presName="thickLine" presStyleLbl="alignNode1" presStyleIdx="0" presStyleCnt="3"/>
      <dgm:spPr/>
    </dgm:pt>
    <dgm:pt modelId="{697C0556-94AC-4557-BDB2-DF2FF3689177}" type="pres">
      <dgm:prSet presAssocID="{7F89C9D9-0FA0-4956-AAE2-9956891148F5}" presName="horz1" presStyleCnt="0"/>
      <dgm:spPr/>
    </dgm:pt>
    <dgm:pt modelId="{BF6F6A11-115E-4AF7-A4FF-4F21ED6D22A7}" type="pres">
      <dgm:prSet presAssocID="{7F89C9D9-0FA0-4956-AAE2-9956891148F5}" presName="tx1" presStyleLbl="revTx" presStyleIdx="0" presStyleCnt="8" custScaleY="23400"/>
      <dgm:spPr/>
      <dgm:t>
        <a:bodyPr/>
        <a:lstStyle/>
        <a:p>
          <a:endParaRPr lang="es-GT"/>
        </a:p>
      </dgm:t>
    </dgm:pt>
    <dgm:pt modelId="{0B720A0F-3B05-40CC-92C3-643D90021823}" type="pres">
      <dgm:prSet presAssocID="{7F89C9D9-0FA0-4956-AAE2-9956891148F5}" presName="vert1" presStyleCnt="0"/>
      <dgm:spPr/>
    </dgm:pt>
    <dgm:pt modelId="{F36E873D-9448-450B-9039-D4E8E8DA0E86}" type="pres">
      <dgm:prSet presAssocID="{A0F7CE9A-0C94-42F1-A23F-C234E7138375}" presName="vertSpace2a" presStyleCnt="0"/>
      <dgm:spPr/>
    </dgm:pt>
    <dgm:pt modelId="{EB949F69-9BB1-4209-A99B-9D38D9B20613}" type="pres">
      <dgm:prSet presAssocID="{A0F7CE9A-0C94-42F1-A23F-C234E7138375}" presName="horz2" presStyleCnt="0"/>
      <dgm:spPr/>
    </dgm:pt>
    <dgm:pt modelId="{33ADF143-BB6E-4FC6-B329-440EF1CACB76}" type="pres">
      <dgm:prSet presAssocID="{A0F7CE9A-0C94-42F1-A23F-C234E7138375}" presName="horzSpace2" presStyleCnt="0"/>
      <dgm:spPr/>
    </dgm:pt>
    <dgm:pt modelId="{8A55FF2C-CCD4-4343-B78C-1243CA16122F}" type="pres">
      <dgm:prSet presAssocID="{A0F7CE9A-0C94-42F1-A23F-C234E7138375}" presName="tx2" presStyleLbl="revTx" presStyleIdx="1" presStyleCnt="8" custScaleY="26424"/>
      <dgm:spPr/>
      <dgm:t>
        <a:bodyPr/>
        <a:lstStyle/>
        <a:p>
          <a:endParaRPr lang="es-GT"/>
        </a:p>
      </dgm:t>
    </dgm:pt>
    <dgm:pt modelId="{9523CE1A-4ABD-4F92-893A-E40D171E6DEA}" type="pres">
      <dgm:prSet presAssocID="{A0F7CE9A-0C94-42F1-A23F-C234E7138375}" presName="vert2" presStyleCnt="0"/>
      <dgm:spPr/>
    </dgm:pt>
    <dgm:pt modelId="{1002DFC7-2A70-41E4-A2FE-27A67D4B7A42}" type="pres">
      <dgm:prSet presAssocID="{A0F7CE9A-0C94-42F1-A23F-C234E7138375}" presName="thinLine2b" presStyleLbl="callout" presStyleIdx="0" presStyleCnt="5"/>
      <dgm:spPr/>
    </dgm:pt>
    <dgm:pt modelId="{1ADD3CEB-4B6D-4D06-AD3D-99BCB8A84D9B}" type="pres">
      <dgm:prSet presAssocID="{A0F7CE9A-0C94-42F1-A23F-C234E7138375}" presName="vertSpace2b" presStyleCnt="0"/>
      <dgm:spPr/>
    </dgm:pt>
    <dgm:pt modelId="{E8AD86A1-4D09-49EE-8ED6-651A4B1958AC}" type="pres">
      <dgm:prSet presAssocID="{964D4FB9-1E4A-4773-B7EC-C0EF2C06A48A}" presName="thickLine" presStyleLbl="alignNode1" presStyleIdx="1" presStyleCnt="3"/>
      <dgm:spPr/>
    </dgm:pt>
    <dgm:pt modelId="{665E40F9-908A-4648-A3F5-F90920CCF8F9}" type="pres">
      <dgm:prSet presAssocID="{964D4FB9-1E4A-4773-B7EC-C0EF2C06A48A}" presName="horz1" presStyleCnt="0"/>
      <dgm:spPr/>
    </dgm:pt>
    <dgm:pt modelId="{55F714ED-18F7-448D-B1EE-4A32B2DE8287}" type="pres">
      <dgm:prSet presAssocID="{964D4FB9-1E4A-4773-B7EC-C0EF2C06A48A}" presName="tx1" presStyleLbl="revTx" presStyleIdx="2" presStyleCnt="8"/>
      <dgm:spPr/>
      <dgm:t>
        <a:bodyPr/>
        <a:lstStyle/>
        <a:p>
          <a:endParaRPr lang="es-GT"/>
        </a:p>
      </dgm:t>
    </dgm:pt>
    <dgm:pt modelId="{0BE53718-B9C1-4111-B0C6-ED3D9886F8EA}" type="pres">
      <dgm:prSet presAssocID="{964D4FB9-1E4A-4773-B7EC-C0EF2C06A48A}" presName="vert1" presStyleCnt="0"/>
      <dgm:spPr/>
    </dgm:pt>
    <dgm:pt modelId="{6BD03C05-A188-4DDE-9B1A-075867A9E47C}" type="pres">
      <dgm:prSet presAssocID="{E353FAD4-6909-4518-B911-751334A46DCE}" presName="vertSpace2a" presStyleCnt="0"/>
      <dgm:spPr/>
    </dgm:pt>
    <dgm:pt modelId="{9D458A71-8ED9-47F5-BF8E-CDB64990BD9A}" type="pres">
      <dgm:prSet presAssocID="{E353FAD4-6909-4518-B911-751334A46DCE}" presName="horz2" presStyleCnt="0"/>
      <dgm:spPr/>
    </dgm:pt>
    <dgm:pt modelId="{C0A08BEA-A8F4-4BDF-A9F0-5729351CB4C1}" type="pres">
      <dgm:prSet presAssocID="{E353FAD4-6909-4518-B911-751334A46DCE}" presName="horzSpace2" presStyleCnt="0"/>
      <dgm:spPr/>
    </dgm:pt>
    <dgm:pt modelId="{5C9ECB49-71D6-4148-9663-76E59336F0EC}" type="pres">
      <dgm:prSet presAssocID="{E353FAD4-6909-4518-B911-751334A46DCE}" presName="tx2" presStyleLbl="revTx" presStyleIdx="3" presStyleCnt="8"/>
      <dgm:spPr/>
      <dgm:t>
        <a:bodyPr/>
        <a:lstStyle/>
        <a:p>
          <a:endParaRPr lang="es-GT"/>
        </a:p>
      </dgm:t>
    </dgm:pt>
    <dgm:pt modelId="{D4C6567B-9510-4F76-B4A0-3D56FA6E713B}" type="pres">
      <dgm:prSet presAssocID="{E353FAD4-6909-4518-B911-751334A46DCE}" presName="vert2" presStyleCnt="0"/>
      <dgm:spPr/>
    </dgm:pt>
    <dgm:pt modelId="{035B8AB1-0A33-4272-B6BC-91B6B695E260}" type="pres">
      <dgm:prSet presAssocID="{E353FAD4-6909-4518-B911-751334A46DCE}" presName="thinLine2b" presStyleLbl="callout" presStyleIdx="1" presStyleCnt="5"/>
      <dgm:spPr/>
    </dgm:pt>
    <dgm:pt modelId="{4BB1103D-E033-4645-B7EC-90055E02CB07}" type="pres">
      <dgm:prSet presAssocID="{E353FAD4-6909-4518-B911-751334A46DCE}" presName="vertSpace2b" presStyleCnt="0"/>
      <dgm:spPr/>
    </dgm:pt>
    <dgm:pt modelId="{8E6A60A2-A438-452D-9169-81B5F3E5F104}" type="pres">
      <dgm:prSet presAssocID="{3B79799E-081F-4414-9FD5-2702ABF6BA69}" presName="horz2" presStyleCnt="0"/>
      <dgm:spPr/>
    </dgm:pt>
    <dgm:pt modelId="{3E4CA43D-CBD6-441A-970A-5585043CEE62}" type="pres">
      <dgm:prSet presAssocID="{3B79799E-081F-4414-9FD5-2702ABF6BA69}" presName="horzSpace2" presStyleCnt="0"/>
      <dgm:spPr/>
    </dgm:pt>
    <dgm:pt modelId="{C4551556-05C8-40F5-BAC1-BB370F6E9B7E}" type="pres">
      <dgm:prSet presAssocID="{3B79799E-081F-4414-9FD5-2702ABF6BA69}" presName="tx2" presStyleLbl="revTx" presStyleIdx="4" presStyleCnt="8"/>
      <dgm:spPr/>
      <dgm:t>
        <a:bodyPr/>
        <a:lstStyle/>
        <a:p>
          <a:endParaRPr lang="es-GT"/>
        </a:p>
      </dgm:t>
    </dgm:pt>
    <dgm:pt modelId="{04259F06-9F02-42AD-BA46-6BAB964AD249}" type="pres">
      <dgm:prSet presAssocID="{3B79799E-081F-4414-9FD5-2702ABF6BA69}" presName="vert2" presStyleCnt="0"/>
      <dgm:spPr/>
    </dgm:pt>
    <dgm:pt modelId="{B6BBE1D4-85E8-4341-959D-343599CE46DB}" type="pres">
      <dgm:prSet presAssocID="{3B79799E-081F-4414-9FD5-2702ABF6BA69}" presName="thinLine2b" presStyleLbl="callout" presStyleIdx="2" presStyleCnt="5"/>
      <dgm:spPr/>
    </dgm:pt>
    <dgm:pt modelId="{4709512F-D134-439D-A7F3-37EB81CFE3BF}" type="pres">
      <dgm:prSet presAssocID="{3B79799E-081F-4414-9FD5-2702ABF6BA69}" presName="vertSpace2b" presStyleCnt="0"/>
      <dgm:spPr/>
    </dgm:pt>
    <dgm:pt modelId="{0B4D93F3-1C17-4B30-8892-FBE473286380}" type="pres">
      <dgm:prSet presAssocID="{4909497B-1586-40B4-858B-747AD78AB700}" presName="horz2" presStyleCnt="0"/>
      <dgm:spPr/>
    </dgm:pt>
    <dgm:pt modelId="{C77659C5-6A7D-402D-943F-E3245B05890E}" type="pres">
      <dgm:prSet presAssocID="{4909497B-1586-40B4-858B-747AD78AB700}" presName="horzSpace2" presStyleCnt="0"/>
      <dgm:spPr/>
    </dgm:pt>
    <dgm:pt modelId="{1C551097-9F65-48E9-98E1-565A0330DE58}" type="pres">
      <dgm:prSet presAssocID="{4909497B-1586-40B4-858B-747AD78AB700}" presName="tx2" presStyleLbl="revTx" presStyleIdx="5" presStyleCnt="8"/>
      <dgm:spPr/>
      <dgm:t>
        <a:bodyPr/>
        <a:lstStyle/>
        <a:p>
          <a:endParaRPr lang="es-GT"/>
        </a:p>
      </dgm:t>
    </dgm:pt>
    <dgm:pt modelId="{F16D5605-967B-4334-8E95-2FB45E580C01}" type="pres">
      <dgm:prSet presAssocID="{4909497B-1586-40B4-858B-747AD78AB700}" presName="vert2" presStyleCnt="0"/>
      <dgm:spPr/>
    </dgm:pt>
    <dgm:pt modelId="{5B720BCA-7B26-44E6-B2E7-474AAA09AD66}" type="pres">
      <dgm:prSet presAssocID="{4909497B-1586-40B4-858B-747AD78AB700}" presName="thinLine2b" presStyleLbl="callout" presStyleIdx="3" presStyleCnt="5"/>
      <dgm:spPr/>
    </dgm:pt>
    <dgm:pt modelId="{DC13A0D5-5F7E-487C-A08A-89FEC25342AB}" type="pres">
      <dgm:prSet presAssocID="{4909497B-1586-40B4-858B-747AD78AB700}" presName="vertSpace2b" presStyleCnt="0"/>
      <dgm:spPr/>
    </dgm:pt>
    <dgm:pt modelId="{ED7D337B-C828-4296-950C-2EB432E5BED0}" type="pres">
      <dgm:prSet presAssocID="{EAFCBB75-F4FA-4521-8747-01BF4CC8FCF9}" presName="thickLine" presStyleLbl="alignNode1" presStyleIdx="2" presStyleCnt="3"/>
      <dgm:spPr/>
    </dgm:pt>
    <dgm:pt modelId="{7C85A4C0-1283-4AAF-993C-6C1D4CFCE77D}" type="pres">
      <dgm:prSet presAssocID="{EAFCBB75-F4FA-4521-8747-01BF4CC8FCF9}" presName="horz1" presStyleCnt="0"/>
      <dgm:spPr/>
    </dgm:pt>
    <dgm:pt modelId="{92D28E43-A7E7-43F8-8152-E7AACF6AF57F}" type="pres">
      <dgm:prSet presAssocID="{EAFCBB75-F4FA-4521-8747-01BF4CC8FCF9}" presName="tx1" presStyleLbl="revTx" presStyleIdx="6" presStyleCnt="8" custScaleY="20186"/>
      <dgm:spPr/>
      <dgm:t>
        <a:bodyPr/>
        <a:lstStyle/>
        <a:p>
          <a:endParaRPr lang="es-GT"/>
        </a:p>
      </dgm:t>
    </dgm:pt>
    <dgm:pt modelId="{A5F4D528-01CA-4C32-A821-F23A0B55CFB9}" type="pres">
      <dgm:prSet presAssocID="{EAFCBB75-F4FA-4521-8747-01BF4CC8FCF9}" presName="vert1" presStyleCnt="0"/>
      <dgm:spPr/>
    </dgm:pt>
    <dgm:pt modelId="{65A5D7BC-89D1-4667-91CE-56E637E89590}" type="pres">
      <dgm:prSet presAssocID="{FA705E41-ADE6-4038-A011-A00E0BA74AC8}" presName="vertSpace2a" presStyleCnt="0"/>
      <dgm:spPr/>
    </dgm:pt>
    <dgm:pt modelId="{A1C46928-9328-4DD2-A853-EE0853AA1E94}" type="pres">
      <dgm:prSet presAssocID="{FA705E41-ADE6-4038-A011-A00E0BA74AC8}" presName="horz2" presStyleCnt="0"/>
      <dgm:spPr/>
    </dgm:pt>
    <dgm:pt modelId="{4DA41236-7C65-4B1C-A90B-B9F8D07F68B1}" type="pres">
      <dgm:prSet presAssocID="{FA705E41-ADE6-4038-A011-A00E0BA74AC8}" presName="horzSpace2" presStyleCnt="0"/>
      <dgm:spPr/>
    </dgm:pt>
    <dgm:pt modelId="{05C9BD3F-0ED8-4D3A-B91F-277C0B7B4AC1}" type="pres">
      <dgm:prSet presAssocID="{FA705E41-ADE6-4038-A011-A00E0BA74AC8}" presName="tx2" presStyleLbl="revTx" presStyleIdx="7" presStyleCnt="8" custScaleY="31646"/>
      <dgm:spPr/>
      <dgm:t>
        <a:bodyPr/>
        <a:lstStyle/>
        <a:p>
          <a:endParaRPr lang="es-GT"/>
        </a:p>
      </dgm:t>
    </dgm:pt>
    <dgm:pt modelId="{F03F437C-755C-4BA8-A98D-275D913688CB}" type="pres">
      <dgm:prSet presAssocID="{FA705E41-ADE6-4038-A011-A00E0BA74AC8}" presName="vert2" presStyleCnt="0"/>
      <dgm:spPr/>
    </dgm:pt>
    <dgm:pt modelId="{2132BE31-4C99-4CFD-8118-FB60200FF604}" type="pres">
      <dgm:prSet presAssocID="{FA705E41-ADE6-4038-A011-A00E0BA74AC8}" presName="thinLine2b" presStyleLbl="callout" presStyleIdx="4" presStyleCnt="5"/>
      <dgm:spPr/>
    </dgm:pt>
    <dgm:pt modelId="{30AD7F40-7086-4B92-A9BD-15307CDAE3D5}" type="pres">
      <dgm:prSet presAssocID="{FA705E41-ADE6-4038-A011-A00E0BA74AC8}" presName="vertSpace2b" presStyleCnt="0"/>
      <dgm:spPr/>
    </dgm:pt>
  </dgm:ptLst>
  <dgm:cxnLst>
    <dgm:cxn modelId="{C2FBEFAA-3F87-489B-AD24-48CA0CD8ACE6}" srcId="{964D4FB9-1E4A-4773-B7EC-C0EF2C06A48A}" destId="{4909497B-1586-40B4-858B-747AD78AB700}" srcOrd="2" destOrd="0" parTransId="{35661825-5DE6-4F1B-8DB7-00B3F3BC16AC}" sibTransId="{16DA1EAF-33D5-455B-9992-6E8FA678D3D9}"/>
    <dgm:cxn modelId="{E6B428E1-B977-4BBF-B547-A5616A057131}" type="presOf" srcId="{A0F7CE9A-0C94-42F1-A23F-C234E7138375}" destId="{8A55FF2C-CCD4-4343-B78C-1243CA16122F}" srcOrd="0" destOrd="0" presId="urn:microsoft.com/office/officeart/2008/layout/LinedList"/>
    <dgm:cxn modelId="{CB21E4D0-8310-4D45-8CDF-7806CD8AAB6B}" srcId="{7F89C9D9-0FA0-4956-AAE2-9956891148F5}" destId="{A0F7CE9A-0C94-42F1-A23F-C234E7138375}" srcOrd="0" destOrd="0" parTransId="{3BDC4C90-E63A-419D-8FED-6864A13F12D9}" sibTransId="{767D2FEC-4472-4589-8BDC-8142A0614942}"/>
    <dgm:cxn modelId="{DDB00B2E-EBE6-42BA-9CFF-813D04EF10B9}" type="presOf" srcId="{4909497B-1586-40B4-858B-747AD78AB700}" destId="{1C551097-9F65-48E9-98E1-565A0330DE58}" srcOrd="0" destOrd="0" presId="urn:microsoft.com/office/officeart/2008/layout/LinedList"/>
    <dgm:cxn modelId="{C1E04EFE-677E-4FA2-AEBC-3F0FFF5216E5}" type="presOf" srcId="{7F89C9D9-0FA0-4956-AAE2-9956891148F5}" destId="{BF6F6A11-115E-4AF7-A4FF-4F21ED6D22A7}" srcOrd="0" destOrd="0" presId="urn:microsoft.com/office/officeart/2008/layout/LinedList"/>
    <dgm:cxn modelId="{BF19CEC0-DDEF-4E8D-9ABB-DC2E432CABB6}" srcId="{4ACC75DC-E7FC-454A-A863-C170E6DE0F37}" destId="{964D4FB9-1E4A-4773-B7EC-C0EF2C06A48A}" srcOrd="1" destOrd="0" parTransId="{AF729CDE-3783-430D-B76C-FCB3C6E0CF8E}" sibTransId="{F43C224F-AB91-4579-83D2-8F9FAF3269B5}"/>
    <dgm:cxn modelId="{21B73656-16C6-472F-9154-0A6219977F85}" type="presOf" srcId="{FA705E41-ADE6-4038-A011-A00E0BA74AC8}" destId="{05C9BD3F-0ED8-4D3A-B91F-277C0B7B4AC1}" srcOrd="0" destOrd="0" presId="urn:microsoft.com/office/officeart/2008/layout/LinedList"/>
    <dgm:cxn modelId="{A3AC912D-6031-4517-87D9-78B3ED3ACA85}" type="presOf" srcId="{EAFCBB75-F4FA-4521-8747-01BF4CC8FCF9}" destId="{92D28E43-A7E7-43F8-8152-E7AACF6AF57F}" srcOrd="0" destOrd="0" presId="urn:microsoft.com/office/officeart/2008/layout/LinedList"/>
    <dgm:cxn modelId="{FAF9411D-8925-44A5-B380-9251620A6B8C}" srcId="{EAFCBB75-F4FA-4521-8747-01BF4CC8FCF9}" destId="{FA705E41-ADE6-4038-A011-A00E0BA74AC8}" srcOrd="0" destOrd="0" parTransId="{42BA88CC-9508-400A-AD46-0C19CCE7B112}" sibTransId="{3EB73773-5FDE-45EC-8EC1-E2CBF9684173}"/>
    <dgm:cxn modelId="{1F8AF7A0-2E58-463B-8D4E-6331E74F7C85}" type="presOf" srcId="{964D4FB9-1E4A-4773-B7EC-C0EF2C06A48A}" destId="{55F714ED-18F7-448D-B1EE-4A32B2DE8287}" srcOrd="0" destOrd="0" presId="urn:microsoft.com/office/officeart/2008/layout/LinedList"/>
    <dgm:cxn modelId="{BAF0066C-6B12-43E3-B88B-DAAB59F08F9D}" srcId="{964D4FB9-1E4A-4773-B7EC-C0EF2C06A48A}" destId="{3B79799E-081F-4414-9FD5-2702ABF6BA69}" srcOrd="1" destOrd="0" parTransId="{722F6C1F-06A9-402F-8DAB-72FCF75C6B71}" sibTransId="{6A820E7A-C83F-4515-BF88-B5D884AC62CE}"/>
    <dgm:cxn modelId="{7B91587F-7684-4CF0-8B16-8BD5B85ED9AA}" type="presOf" srcId="{4ACC75DC-E7FC-454A-A863-C170E6DE0F37}" destId="{6C846FFC-C13C-4990-9665-5B527E645C09}" srcOrd="0" destOrd="0" presId="urn:microsoft.com/office/officeart/2008/layout/LinedList"/>
    <dgm:cxn modelId="{4B40FE6B-BD1E-4100-BC9D-E6D18D881901}" srcId="{4ACC75DC-E7FC-454A-A863-C170E6DE0F37}" destId="{EAFCBB75-F4FA-4521-8747-01BF4CC8FCF9}" srcOrd="2" destOrd="0" parTransId="{BA50BA56-2B2F-4A7A-A611-9A1CAE0998AE}" sibTransId="{48DD97C8-6DAC-4D4F-97B5-ED595E011C84}"/>
    <dgm:cxn modelId="{AFB3A552-CC41-44E3-BF46-E9E8D34D4BC3}" srcId="{4ACC75DC-E7FC-454A-A863-C170E6DE0F37}" destId="{7F89C9D9-0FA0-4956-AAE2-9956891148F5}" srcOrd="0" destOrd="0" parTransId="{E9A54C60-EAB7-4EF2-90D7-8E989C79FA74}" sibTransId="{EABA8EAB-F325-44A2-BA62-E9002646461D}"/>
    <dgm:cxn modelId="{BFD252FC-0BAE-41F2-8D97-5840F2BDEE42}" type="presOf" srcId="{3B79799E-081F-4414-9FD5-2702ABF6BA69}" destId="{C4551556-05C8-40F5-BAC1-BB370F6E9B7E}" srcOrd="0" destOrd="0" presId="urn:microsoft.com/office/officeart/2008/layout/LinedList"/>
    <dgm:cxn modelId="{99E3B68C-C240-4CDC-AFEE-D163D8603D28}" type="presOf" srcId="{E353FAD4-6909-4518-B911-751334A46DCE}" destId="{5C9ECB49-71D6-4148-9663-76E59336F0EC}" srcOrd="0" destOrd="0" presId="urn:microsoft.com/office/officeart/2008/layout/LinedList"/>
    <dgm:cxn modelId="{1F152DC9-DDAC-4914-971D-22F7313C0095}" srcId="{964D4FB9-1E4A-4773-B7EC-C0EF2C06A48A}" destId="{E353FAD4-6909-4518-B911-751334A46DCE}" srcOrd="0" destOrd="0" parTransId="{2E3D1A10-06BB-42BA-9C17-4B264237946B}" sibTransId="{9504FB90-0048-4D0A-9655-0C6651EADA1D}"/>
    <dgm:cxn modelId="{6A4FA04A-13AB-43BF-9475-3319F8B13505}" type="presParOf" srcId="{6C846FFC-C13C-4990-9665-5B527E645C09}" destId="{CD49290C-B9A2-44E9-B30F-68BE7684834F}" srcOrd="0" destOrd="0" presId="urn:microsoft.com/office/officeart/2008/layout/LinedList"/>
    <dgm:cxn modelId="{B4E7CD6B-B278-415A-A558-D6245F4E7E71}" type="presParOf" srcId="{6C846FFC-C13C-4990-9665-5B527E645C09}" destId="{697C0556-94AC-4557-BDB2-DF2FF3689177}" srcOrd="1" destOrd="0" presId="urn:microsoft.com/office/officeart/2008/layout/LinedList"/>
    <dgm:cxn modelId="{CE727851-EE43-440B-8BDB-D5DE2C304E96}" type="presParOf" srcId="{697C0556-94AC-4557-BDB2-DF2FF3689177}" destId="{BF6F6A11-115E-4AF7-A4FF-4F21ED6D22A7}" srcOrd="0" destOrd="0" presId="urn:microsoft.com/office/officeart/2008/layout/LinedList"/>
    <dgm:cxn modelId="{B31AF5C2-C4EE-4B8A-A28E-8CE5372D1C3B}" type="presParOf" srcId="{697C0556-94AC-4557-BDB2-DF2FF3689177}" destId="{0B720A0F-3B05-40CC-92C3-643D90021823}" srcOrd="1" destOrd="0" presId="urn:microsoft.com/office/officeart/2008/layout/LinedList"/>
    <dgm:cxn modelId="{A00E629D-AEE8-40EE-9B6F-06FB36CC404B}" type="presParOf" srcId="{0B720A0F-3B05-40CC-92C3-643D90021823}" destId="{F36E873D-9448-450B-9039-D4E8E8DA0E86}" srcOrd="0" destOrd="0" presId="urn:microsoft.com/office/officeart/2008/layout/LinedList"/>
    <dgm:cxn modelId="{4CFC9141-88AA-4149-9665-4C59262EA1F1}" type="presParOf" srcId="{0B720A0F-3B05-40CC-92C3-643D90021823}" destId="{EB949F69-9BB1-4209-A99B-9D38D9B20613}" srcOrd="1" destOrd="0" presId="urn:microsoft.com/office/officeart/2008/layout/LinedList"/>
    <dgm:cxn modelId="{FE18E2FD-B0A3-449F-B032-2F6EBD8FA690}" type="presParOf" srcId="{EB949F69-9BB1-4209-A99B-9D38D9B20613}" destId="{33ADF143-BB6E-4FC6-B329-440EF1CACB76}" srcOrd="0" destOrd="0" presId="urn:microsoft.com/office/officeart/2008/layout/LinedList"/>
    <dgm:cxn modelId="{A81A450A-DA6C-4454-B302-662B0722314A}" type="presParOf" srcId="{EB949F69-9BB1-4209-A99B-9D38D9B20613}" destId="{8A55FF2C-CCD4-4343-B78C-1243CA16122F}" srcOrd="1" destOrd="0" presId="urn:microsoft.com/office/officeart/2008/layout/LinedList"/>
    <dgm:cxn modelId="{2BA50AF4-E6EA-4C89-8BCC-8EC425583FAE}" type="presParOf" srcId="{EB949F69-9BB1-4209-A99B-9D38D9B20613}" destId="{9523CE1A-4ABD-4F92-893A-E40D171E6DEA}" srcOrd="2" destOrd="0" presId="urn:microsoft.com/office/officeart/2008/layout/LinedList"/>
    <dgm:cxn modelId="{BB06ADD1-E093-4B6B-84C9-3DC96CD5C914}" type="presParOf" srcId="{0B720A0F-3B05-40CC-92C3-643D90021823}" destId="{1002DFC7-2A70-41E4-A2FE-27A67D4B7A42}" srcOrd="2" destOrd="0" presId="urn:microsoft.com/office/officeart/2008/layout/LinedList"/>
    <dgm:cxn modelId="{C255F959-4BEF-407C-8892-EEBAA4D4B983}" type="presParOf" srcId="{0B720A0F-3B05-40CC-92C3-643D90021823}" destId="{1ADD3CEB-4B6D-4D06-AD3D-99BCB8A84D9B}" srcOrd="3" destOrd="0" presId="urn:microsoft.com/office/officeart/2008/layout/LinedList"/>
    <dgm:cxn modelId="{C9FA4CD2-E27B-4B29-8491-A053D0326DB1}" type="presParOf" srcId="{6C846FFC-C13C-4990-9665-5B527E645C09}" destId="{E8AD86A1-4D09-49EE-8ED6-651A4B1958AC}" srcOrd="2" destOrd="0" presId="urn:microsoft.com/office/officeart/2008/layout/LinedList"/>
    <dgm:cxn modelId="{1448A0D4-450A-491F-AF2A-D8450F4C76BF}" type="presParOf" srcId="{6C846FFC-C13C-4990-9665-5B527E645C09}" destId="{665E40F9-908A-4648-A3F5-F90920CCF8F9}" srcOrd="3" destOrd="0" presId="urn:microsoft.com/office/officeart/2008/layout/LinedList"/>
    <dgm:cxn modelId="{15F50849-4391-4E00-BE53-CE1ED3918087}" type="presParOf" srcId="{665E40F9-908A-4648-A3F5-F90920CCF8F9}" destId="{55F714ED-18F7-448D-B1EE-4A32B2DE8287}" srcOrd="0" destOrd="0" presId="urn:microsoft.com/office/officeart/2008/layout/LinedList"/>
    <dgm:cxn modelId="{0A449D5A-B227-4030-8284-2E913AE2C898}" type="presParOf" srcId="{665E40F9-908A-4648-A3F5-F90920CCF8F9}" destId="{0BE53718-B9C1-4111-B0C6-ED3D9886F8EA}" srcOrd="1" destOrd="0" presId="urn:microsoft.com/office/officeart/2008/layout/LinedList"/>
    <dgm:cxn modelId="{054470CD-CD7B-4042-94EC-3D35920DE28C}" type="presParOf" srcId="{0BE53718-B9C1-4111-B0C6-ED3D9886F8EA}" destId="{6BD03C05-A188-4DDE-9B1A-075867A9E47C}" srcOrd="0" destOrd="0" presId="urn:microsoft.com/office/officeart/2008/layout/LinedList"/>
    <dgm:cxn modelId="{7CED9B22-AB9D-4667-8F83-AEB3E3460D9D}" type="presParOf" srcId="{0BE53718-B9C1-4111-B0C6-ED3D9886F8EA}" destId="{9D458A71-8ED9-47F5-BF8E-CDB64990BD9A}" srcOrd="1" destOrd="0" presId="urn:microsoft.com/office/officeart/2008/layout/LinedList"/>
    <dgm:cxn modelId="{73FC5587-0E4C-41E4-BEBD-25EA3751B76E}" type="presParOf" srcId="{9D458A71-8ED9-47F5-BF8E-CDB64990BD9A}" destId="{C0A08BEA-A8F4-4BDF-A9F0-5729351CB4C1}" srcOrd="0" destOrd="0" presId="urn:microsoft.com/office/officeart/2008/layout/LinedList"/>
    <dgm:cxn modelId="{F4969441-EDEF-48DB-B40C-0D6433577C99}" type="presParOf" srcId="{9D458A71-8ED9-47F5-BF8E-CDB64990BD9A}" destId="{5C9ECB49-71D6-4148-9663-76E59336F0EC}" srcOrd="1" destOrd="0" presId="urn:microsoft.com/office/officeart/2008/layout/LinedList"/>
    <dgm:cxn modelId="{F18BCE62-20FF-4BF8-8F2B-ED3C2E4BCBF2}" type="presParOf" srcId="{9D458A71-8ED9-47F5-BF8E-CDB64990BD9A}" destId="{D4C6567B-9510-4F76-B4A0-3D56FA6E713B}" srcOrd="2" destOrd="0" presId="urn:microsoft.com/office/officeart/2008/layout/LinedList"/>
    <dgm:cxn modelId="{C2029833-EDF8-4443-8ED7-2559A39213E2}" type="presParOf" srcId="{0BE53718-B9C1-4111-B0C6-ED3D9886F8EA}" destId="{035B8AB1-0A33-4272-B6BC-91B6B695E260}" srcOrd="2" destOrd="0" presId="urn:microsoft.com/office/officeart/2008/layout/LinedList"/>
    <dgm:cxn modelId="{078289DA-3F3B-40CF-B84A-A3150E4ECAFB}" type="presParOf" srcId="{0BE53718-B9C1-4111-B0C6-ED3D9886F8EA}" destId="{4BB1103D-E033-4645-B7EC-90055E02CB07}" srcOrd="3" destOrd="0" presId="urn:microsoft.com/office/officeart/2008/layout/LinedList"/>
    <dgm:cxn modelId="{7DD02B6A-8F08-4185-A3FB-6DC0B850B5A5}" type="presParOf" srcId="{0BE53718-B9C1-4111-B0C6-ED3D9886F8EA}" destId="{8E6A60A2-A438-452D-9169-81B5F3E5F104}" srcOrd="4" destOrd="0" presId="urn:microsoft.com/office/officeart/2008/layout/LinedList"/>
    <dgm:cxn modelId="{2755C661-4313-4A44-8A64-CE1965F1D911}" type="presParOf" srcId="{8E6A60A2-A438-452D-9169-81B5F3E5F104}" destId="{3E4CA43D-CBD6-441A-970A-5585043CEE62}" srcOrd="0" destOrd="0" presId="urn:microsoft.com/office/officeart/2008/layout/LinedList"/>
    <dgm:cxn modelId="{8B07A1C5-FCD1-472F-A7C9-83E822D6296B}" type="presParOf" srcId="{8E6A60A2-A438-452D-9169-81B5F3E5F104}" destId="{C4551556-05C8-40F5-BAC1-BB370F6E9B7E}" srcOrd="1" destOrd="0" presId="urn:microsoft.com/office/officeart/2008/layout/LinedList"/>
    <dgm:cxn modelId="{B09D4BCC-D8E5-4CD7-B38E-A5D84893761A}" type="presParOf" srcId="{8E6A60A2-A438-452D-9169-81B5F3E5F104}" destId="{04259F06-9F02-42AD-BA46-6BAB964AD249}" srcOrd="2" destOrd="0" presId="urn:microsoft.com/office/officeart/2008/layout/LinedList"/>
    <dgm:cxn modelId="{297B7654-E150-462F-8CB0-D2AAB58D3BEA}" type="presParOf" srcId="{0BE53718-B9C1-4111-B0C6-ED3D9886F8EA}" destId="{B6BBE1D4-85E8-4341-959D-343599CE46DB}" srcOrd="5" destOrd="0" presId="urn:microsoft.com/office/officeart/2008/layout/LinedList"/>
    <dgm:cxn modelId="{525925DA-B45D-45A5-A4B1-E013DE948AEB}" type="presParOf" srcId="{0BE53718-B9C1-4111-B0C6-ED3D9886F8EA}" destId="{4709512F-D134-439D-A7F3-37EB81CFE3BF}" srcOrd="6" destOrd="0" presId="urn:microsoft.com/office/officeart/2008/layout/LinedList"/>
    <dgm:cxn modelId="{CEA245BE-7D73-41F0-9543-8B3C1AF02EEA}" type="presParOf" srcId="{0BE53718-B9C1-4111-B0C6-ED3D9886F8EA}" destId="{0B4D93F3-1C17-4B30-8892-FBE473286380}" srcOrd="7" destOrd="0" presId="urn:microsoft.com/office/officeart/2008/layout/LinedList"/>
    <dgm:cxn modelId="{424D934B-5D10-4501-9A19-54D8F662967C}" type="presParOf" srcId="{0B4D93F3-1C17-4B30-8892-FBE473286380}" destId="{C77659C5-6A7D-402D-943F-E3245B05890E}" srcOrd="0" destOrd="0" presId="urn:microsoft.com/office/officeart/2008/layout/LinedList"/>
    <dgm:cxn modelId="{A1B08345-BF4C-495F-8620-52ADA15E668E}" type="presParOf" srcId="{0B4D93F3-1C17-4B30-8892-FBE473286380}" destId="{1C551097-9F65-48E9-98E1-565A0330DE58}" srcOrd="1" destOrd="0" presId="urn:microsoft.com/office/officeart/2008/layout/LinedList"/>
    <dgm:cxn modelId="{BD8E4969-061C-449C-8B6E-DFA3255334C2}" type="presParOf" srcId="{0B4D93F3-1C17-4B30-8892-FBE473286380}" destId="{F16D5605-967B-4334-8E95-2FB45E580C01}" srcOrd="2" destOrd="0" presId="urn:microsoft.com/office/officeart/2008/layout/LinedList"/>
    <dgm:cxn modelId="{1AB2E960-9609-4371-8076-E128A974A073}" type="presParOf" srcId="{0BE53718-B9C1-4111-B0C6-ED3D9886F8EA}" destId="{5B720BCA-7B26-44E6-B2E7-474AAA09AD66}" srcOrd="8" destOrd="0" presId="urn:microsoft.com/office/officeart/2008/layout/LinedList"/>
    <dgm:cxn modelId="{0797F063-879E-40EC-92B0-692716A960E1}" type="presParOf" srcId="{0BE53718-B9C1-4111-B0C6-ED3D9886F8EA}" destId="{DC13A0D5-5F7E-487C-A08A-89FEC25342AB}" srcOrd="9" destOrd="0" presId="urn:microsoft.com/office/officeart/2008/layout/LinedList"/>
    <dgm:cxn modelId="{2E40FB8A-B55A-4697-A33E-30D9DCD0C609}" type="presParOf" srcId="{6C846FFC-C13C-4990-9665-5B527E645C09}" destId="{ED7D337B-C828-4296-950C-2EB432E5BED0}" srcOrd="4" destOrd="0" presId="urn:microsoft.com/office/officeart/2008/layout/LinedList"/>
    <dgm:cxn modelId="{966A04E5-84EC-472C-974D-3537B2189BDB}" type="presParOf" srcId="{6C846FFC-C13C-4990-9665-5B527E645C09}" destId="{7C85A4C0-1283-4AAF-993C-6C1D4CFCE77D}" srcOrd="5" destOrd="0" presId="urn:microsoft.com/office/officeart/2008/layout/LinedList"/>
    <dgm:cxn modelId="{E37FEA93-A5AC-4359-BF76-504AA38A7261}" type="presParOf" srcId="{7C85A4C0-1283-4AAF-993C-6C1D4CFCE77D}" destId="{92D28E43-A7E7-43F8-8152-E7AACF6AF57F}" srcOrd="0" destOrd="0" presId="urn:microsoft.com/office/officeart/2008/layout/LinedList"/>
    <dgm:cxn modelId="{6DE69F65-2287-495D-A778-4873310CADEF}" type="presParOf" srcId="{7C85A4C0-1283-4AAF-993C-6C1D4CFCE77D}" destId="{A5F4D528-01CA-4C32-A821-F23A0B55CFB9}" srcOrd="1" destOrd="0" presId="urn:microsoft.com/office/officeart/2008/layout/LinedList"/>
    <dgm:cxn modelId="{11647E23-022C-46FA-9A56-2C78205C5ECD}" type="presParOf" srcId="{A5F4D528-01CA-4C32-A821-F23A0B55CFB9}" destId="{65A5D7BC-89D1-4667-91CE-56E637E89590}" srcOrd="0" destOrd="0" presId="urn:microsoft.com/office/officeart/2008/layout/LinedList"/>
    <dgm:cxn modelId="{4C2D0513-B2F2-4C5D-9993-5562A1534CDD}" type="presParOf" srcId="{A5F4D528-01CA-4C32-A821-F23A0B55CFB9}" destId="{A1C46928-9328-4DD2-A853-EE0853AA1E94}" srcOrd="1" destOrd="0" presId="urn:microsoft.com/office/officeart/2008/layout/LinedList"/>
    <dgm:cxn modelId="{D219AAE3-66F0-410C-8361-D83E178D4C80}" type="presParOf" srcId="{A1C46928-9328-4DD2-A853-EE0853AA1E94}" destId="{4DA41236-7C65-4B1C-A90B-B9F8D07F68B1}" srcOrd="0" destOrd="0" presId="urn:microsoft.com/office/officeart/2008/layout/LinedList"/>
    <dgm:cxn modelId="{30E2C2CD-B6A2-43D3-BA3A-7411E6E76AF0}" type="presParOf" srcId="{A1C46928-9328-4DD2-A853-EE0853AA1E94}" destId="{05C9BD3F-0ED8-4D3A-B91F-277C0B7B4AC1}" srcOrd="1" destOrd="0" presId="urn:microsoft.com/office/officeart/2008/layout/LinedList"/>
    <dgm:cxn modelId="{D9558048-0303-4B92-8A1A-7B198A8EDC14}" type="presParOf" srcId="{A1C46928-9328-4DD2-A853-EE0853AA1E94}" destId="{F03F437C-755C-4BA8-A98D-275D913688CB}" srcOrd="2" destOrd="0" presId="urn:microsoft.com/office/officeart/2008/layout/LinedList"/>
    <dgm:cxn modelId="{0EE22535-C189-4269-8215-B4031C5AB894}" type="presParOf" srcId="{A5F4D528-01CA-4C32-A821-F23A0B55CFB9}" destId="{2132BE31-4C99-4CFD-8118-FB60200FF604}" srcOrd="2" destOrd="0" presId="urn:microsoft.com/office/officeart/2008/layout/LinedList"/>
    <dgm:cxn modelId="{81038D18-346E-484E-9B03-D0B4228E90FB}" type="presParOf" srcId="{A5F4D528-01CA-4C32-A821-F23A0B55CFB9}" destId="{30AD7F40-7086-4B92-A9BD-15307CDAE3D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BD7AAA-8AF1-45DF-B2E2-5C1DEF6E6C6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8A8C9812-A3CD-4204-9A74-6DF6CCDCB7C9}">
      <dgm:prSet phldrT="[Texto]"/>
      <dgm:spPr/>
      <dgm:t>
        <a:bodyPr/>
        <a:lstStyle/>
        <a:p>
          <a:r>
            <a:rPr lang="es-ES" b="1" dirty="0" smtClean="0"/>
            <a:t>Gerente Técnico: Ing. Pablo Fuentes</a:t>
          </a:r>
          <a:endParaRPr lang="es-GT" dirty="0"/>
        </a:p>
      </dgm:t>
    </dgm:pt>
    <dgm:pt modelId="{6DACEC42-D1B1-474B-8538-C7512460E4B9}" type="parTrans" cxnId="{41670593-9C0F-4D13-ADD6-D02DE3717319}">
      <dgm:prSet/>
      <dgm:spPr/>
      <dgm:t>
        <a:bodyPr/>
        <a:lstStyle/>
        <a:p>
          <a:endParaRPr lang="es-GT"/>
        </a:p>
      </dgm:t>
    </dgm:pt>
    <dgm:pt modelId="{56D9787C-CC8B-41C8-8374-3CEC82C84917}" type="sibTrans" cxnId="{41670593-9C0F-4D13-ADD6-D02DE3717319}">
      <dgm:prSet/>
      <dgm:spPr/>
      <dgm:t>
        <a:bodyPr/>
        <a:lstStyle/>
        <a:p>
          <a:endParaRPr lang="es-GT"/>
        </a:p>
      </dgm:t>
    </dgm:pt>
    <dgm:pt modelId="{B40924FF-76A1-4153-8AD8-BD4EC11CCB53}">
      <dgm:prSet/>
      <dgm:spPr/>
      <dgm:t>
        <a:bodyPr/>
        <a:lstStyle/>
        <a:p>
          <a:r>
            <a:rPr lang="es-ES" b="1" dirty="0" smtClean="0"/>
            <a:t>Gerente de Sistemas: Ing. </a:t>
          </a:r>
          <a:r>
            <a:rPr lang="es-ES" b="1" dirty="0" err="1" smtClean="0"/>
            <a:t>Jhon</a:t>
          </a:r>
          <a:r>
            <a:rPr lang="es-ES" b="1" dirty="0" smtClean="0"/>
            <a:t> </a:t>
          </a:r>
          <a:r>
            <a:rPr lang="es-ES" b="1" dirty="0" err="1" smtClean="0"/>
            <a:t>Samame</a:t>
          </a:r>
          <a:endParaRPr lang="es-GT" dirty="0"/>
        </a:p>
      </dgm:t>
    </dgm:pt>
    <dgm:pt modelId="{B83F2B84-514B-4FC0-8B5B-492C0E4357DF}" type="parTrans" cxnId="{97E23600-A468-44C3-9A40-BE7C987E7468}">
      <dgm:prSet/>
      <dgm:spPr/>
      <dgm:t>
        <a:bodyPr/>
        <a:lstStyle/>
        <a:p>
          <a:endParaRPr lang="es-GT"/>
        </a:p>
      </dgm:t>
    </dgm:pt>
    <dgm:pt modelId="{D01A5C48-ED1B-47B6-AB9C-87CB0D7F9659}" type="sibTrans" cxnId="{97E23600-A468-44C3-9A40-BE7C987E7468}">
      <dgm:prSet/>
      <dgm:spPr/>
      <dgm:t>
        <a:bodyPr/>
        <a:lstStyle/>
        <a:p>
          <a:endParaRPr lang="es-GT"/>
        </a:p>
      </dgm:t>
    </dgm:pt>
    <dgm:pt modelId="{14F3999F-1CE7-45B7-86E8-9BCF22693B51}">
      <dgm:prSet custT="1"/>
      <dgm:spPr/>
      <dgm:t>
        <a:bodyPr/>
        <a:lstStyle/>
        <a:p>
          <a:r>
            <a:rPr lang="es-ES" sz="1400" dirty="0" smtClean="0"/>
            <a:t>Experto en infraestructura, más de 5 años de experiencia en programación, electrónica y automatización.</a:t>
          </a:r>
          <a:endParaRPr lang="es-GT" sz="1400" dirty="0"/>
        </a:p>
      </dgm:t>
    </dgm:pt>
    <dgm:pt modelId="{9C5000C6-6CE5-4B89-BA0C-1054560B84FC}" type="parTrans" cxnId="{62F18376-FF52-4010-B8F4-80122FDAD9D6}">
      <dgm:prSet/>
      <dgm:spPr/>
      <dgm:t>
        <a:bodyPr/>
        <a:lstStyle/>
        <a:p>
          <a:endParaRPr lang="es-GT"/>
        </a:p>
      </dgm:t>
    </dgm:pt>
    <dgm:pt modelId="{F85A4A69-2165-4855-8BFF-900E10D1ED68}" type="sibTrans" cxnId="{62F18376-FF52-4010-B8F4-80122FDAD9D6}">
      <dgm:prSet/>
      <dgm:spPr/>
      <dgm:t>
        <a:bodyPr/>
        <a:lstStyle/>
        <a:p>
          <a:endParaRPr lang="es-GT"/>
        </a:p>
      </dgm:t>
    </dgm:pt>
    <dgm:pt modelId="{7AFA210F-8175-4818-998D-DFF9A0B152FB}">
      <dgm:prSet custT="1"/>
      <dgm:spPr/>
      <dgm:t>
        <a:bodyPr/>
        <a:lstStyle/>
        <a:p>
          <a:r>
            <a:rPr lang="es-ES" sz="1200" dirty="0" smtClean="0"/>
            <a:t>Arquitecto de soluciones informáticas empresariales con más de 9 años de experiencia en el mercado global</a:t>
          </a:r>
          <a:endParaRPr lang="es-GT" sz="1200" dirty="0"/>
        </a:p>
      </dgm:t>
    </dgm:pt>
    <dgm:pt modelId="{54D3779D-1191-4EA4-A84A-D15F3F423CE4}" type="parTrans" cxnId="{29648921-DD94-49AE-9C9F-EE57C46FA246}">
      <dgm:prSet/>
      <dgm:spPr/>
      <dgm:t>
        <a:bodyPr/>
        <a:lstStyle/>
        <a:p>
          <a:endParaRPr lang="es-GT"/>
        </a:p>
      </dgm:t>
    </dgm:pt>
    <dgm:pt modelId="{C7A16DB8-B14B-43BB-8E3C-166EED28222E}" type="sibTrans" cxnId="{29648921-DD94-49AE-9C9F-EE57C46FA246}">
      <dgm:prSet/>
      <dgm:spPr/>
      <dgm:t>
        <a:bodyPr/>
        <a:lstStyle/>
        <a:p>
          <a:endParaRPr lang="es-GT"/>
        </a:p>
      </dgm:t>
    </dgm:pt>
    <dgm:pt modelId="{934E0388-9624-4099-83F4-53A228A5ABEC}">
      <dgm:prSet/>
      <dgm:spPr/>
      <dgm:t>
        <a:bodyPr/>
        <a:lstStyle/>
        <a:p>
          <a:r>
            <a:rPr lang="es-GT" b="1" dirty="0" smtClean="0"/>
            <a:t>Gerente Comercial: Lic. Rubén Ruíz</a:t>
          </a:r>
          <a:endParaRPr lang="es-GT" b="1" dirty="0"/>
        </a:p>
      </dgm:t>
    </dgm:pt>
    <dgm:pt modelId="{543E60A2-60D0-403B-93C2-66459E64A656}" type="parTrans" cxnId="{E59E9DDC-82EC-47D0-BCF8-CED6B279C3B8}">
      <dgm:prSet/>
      <dgm:spPr/>
      <dgm:t>
        <a:bodyPr/>
        <a:lstStyle/>
        <a:p>
          <a:endParaRPr lang="es-GT"/>
        </a:p>
      </dgm:t>
    </dgm:pt>
    <dgm:pt modelId="{9886553F-4DD5-4FDB-9E0E-E1E9ADAC0CD6}" type="sibTrans" cxnId="{E59E9DDC-82EC-47D0-BCF8-CED6B279C3B8}">
      <dgm:prSet/>
      <dgm:spPr/>
      <dgm:t>
        <a:bodyPr/>
        <a:lstStyle/>
        <a:p>
          <a:endParaRPr lang="es-GT"/>
        </a:p>
      </dgm:t>
    </dgm:pt>
    <dgm:pt modelId="{24385D82-2926-4169-A7DD-7AAD32099DEC}">
      <dgm:prSet/>
      <dgm:spPr/>
      <dgm:t>
        <a:bodyPr/>
        <a:lstStyle/>
        <a:p>
          <a:r>
            <a:rPr lang="es-ES" dirty="0" smtClean="0"/>
            <a:t>Más de 15 años de experiencia en el mercado comercial de las marcas que ha representado: </a:t>
          </a:r>
          <a:r>
            <a:rPr lang="es-ES" dirty="0" err="1" smtClean="0"/>
            <a:t>Compusistemas</a:t>
          </a:r>
          <a:r>
            <a:rPr lang="es-ES" dirty="0" smtClean="0"/>
            <a:t>, Ediciones Ilumina S.A., Cari </a:t>
          </a:r>
          <a:r>
            <a:rPr lang="es-ES" dirty="0" err="1" smtClean="0"/>
            <a:t>Latin</a:t>
          </a:r>
          <a:r>
            <a:rPr lang="es-ES" dirty="0" smtClean="0"/>
            <a:t> </a:t>
          </a:r>
          <a:r>
            <a:rPr lang="es-ES" dirty="0" err="1" smtClean="0"/>
            <a:t>America</a:t>
          </a:r>
          <a:r>
            <a:rPr lang="es-ES" dirty="0" smtClean="0"/>
            <a:t>, Grupo DMT, Grupo </a:t>
          </a:r>
          <a:r>
            <a:rPr lang="es-ES" dirty="0" err="1" smtClean="0"/>
            <a:t>Sinet</a:t>
          </a:r>
          <a:r>
            <a:rPr lang="es-ES" dirty="0" smtClean="0"/>
            <a:t> S.A.</a:t>
          </a:r>
          <a:endParaRPr lang="es-GT" dirty="0"/>
        </a:p>
      </dgm:t>
    </dgm:pt>
    <dgm:pt modelId="{E0134879-7560-44F1-8B96-B35ECF6A3174}" type="parTrans" cxnId="{7EFEF734-47AD-416A-A022-8A1F86E4FC92}">
      <dgm:prSet/>
      <dgm:spPr/>
      <dgm:t>
        <a:bodyPr/>
        <a:lstStyle/>
        <a:p>
          <a:endParaRPr lang="es-GT"/>
        </a:p>
      </dgm:t>
    </dgm:pt>
    <dgm:pt modelId="{B357A96B-E0E4-4B37-87C5-0A99C52D0B99}" type="sibTrans" cxnId="{7EFEF734-47AD-416A-A022-8A1F86E4FC92}">
      <dgm:prSet/>
      <dgm:spPr/>
      <dgm:t>
        <a:bodyPr/>
        <a:lstStyle/>
        <a:p>
          <a:endParaRPr lang="es-GT"/>
        </a:p>
      </dgm:t>
    </dgm:pt>
    <dgm:pt modelId="{DB657C06-CDF3-445A-AD05-FA5E23EB902D}">
      <dgm:prSet/>
      <dgm:spPr/>
      <dgm:t>
        <a:bodyPr/>
        <a:lstStyle/>
        <a:p>
          <a:r>
            <a:rPr lang="it-IT" dirty="0" smtClean="0"/>
            <a:t>Gerente General: Ing. Guillermo Arriola</a:t>
          </a:r>
          <a:endParaRPr lang="es-GT" dirty="0"/>
        </a:p>
      </dgm:t>
    </dgm:pt>
    <dgm:pt modelId="{7DBFDBAE-662F-40AE-92CA-A3283A05D172}" type="parTrans" cxnId="{C0B14743-14DE-49BE-A8ED-8ADA2205829D}">
      <dgm:prSet/>
      <dgm:spPr/>
      <dgm:t>
        <a:bodyPr/>
        <a:lstStyle/>
        <a:p>
          <a:endParaRPr lang="es-GT"/>
        </a:p>
      </dgm:t>
    </dgm:pt>
    <dgm:pt modelId="{9477BD5A-9633-4839-A0C6-570ED6BBC56E}" type="sibTrans" cxnId="{C0B14743-14DE-49BE-A8ED-8ADA2205829D}">
      <dgm:prSet/>
      <dgm:spPr/>
      <dgm:t>
        <a:bodyPr/>
        <a:lstStyle/>
        <a:p>
          <a:endParaRPr lang="es-GT"/>
        </a:p>
      </dgm:t>
    </dgm:pt>
    <dgm:pt modelId="{93F33945-ACAD-4107-B224-35AA02FB5035}">
      <dgm:prSet custT="1"/>
      <dgm:spPr/>
      <dgm:t>
        <a:bodyPr/>
        <a:lstStyle/>
        <a:p>
          <a:r>
            <a:rPr lang="es-ES" sz="1600" dirty="0" smtClean="0"/>
            <a:t>Más de 8 años en el área de telecomunicaciones, redes, infraestructura y proyectos.</a:t>
          </a:r>
          <a:endParaRPr lang="es-GT" sz="1600" dirty="0"/>
        </a:p>
      </dgm:t>
    </dgm:pt>
    <dgm:pt modelId="{A28D3213-F373-464B-BDFD-BDCCBDCD7BA2}" type="parTrans" cxnId="{DC117A71-4994-41BC-B351-AD8A4AA4A9CA}">
      <dgm:prSet/>
      <dgm:spPr/>
      <dgm:t>
        <a:bodyPr/>
        <a:lstStyle/>
        <a:p>
          <a:endParaRPr lang="es-GT"/>
        </a:p>
      </dgm:t>
    </dgm:pt>
    <dgm:pt modelId="{2A225302-B5FF-471F-9042-FB5A71A36637}" type="sibTrans" cxnId="{DC117A71-4994-41BC-B351-AD8A4AA4A9CA}">
      <dgm:prSet/>
      <dgm:spPr/>
      <dgm:t>
        <a:bodyPr/>
        <a:lstStyle/>
        <a:p>
          <a:endParaRPr lang="es-GT"/>
        </a:p>
      </dgm:t>
    </dgm:pt>
    <dgm:pt modelId="{BB18827D-371D-4E02-9025-CA1D29D8CED1}" type="pres">
      <dgm:prSet presAssocID="{55BD7AAA-8AF1-45DF-B2E2-5C1DEF6E6C64}" presName="diagram" presStyleCnt="0">
        <dgm:presLayoutVars>
          <dgm:dir/>
          <dgm:animLvl val="lvl"/>
          <dgm:resizeHandles val="exact"/>
        </dgm:presLayoutVars>
      </dgm:prSet>
      <dgm:spPr/>
    </dgm:pt>
    <dgm:pt modelId="{AABEAD93-01B5-4F99-A47E-A386BF93EEE1}" type="pres">
      <dgm:prSet presAssocID="{8A8C9812-A3CD-4204-9A74-6DF6CCDCB7C9}" presName="compNode" presStyleCnt="0"/>
      <dgm:spPr/>
    </dgm:pt>
    <dgm:pt modelId="{748D39BF-0DA5-492F-91F5-93FFD49ADB21}" type="pres">
      <dgm:prSet presAssocID="{8A8C9812-A3CD-4204-9A74-6DF6CCDCB7C9}" presName="childRect" presStyleLbl="bgAcc1" presStyleIdx="0" presStyleCnt="4" custScaleX="116724" custScaleY="100512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A682533-E3C5-4CCE-936C-1A92A07F5C36}" type="pres">
      <dgm:prSet presAssocID="{8A8C9812-A3CD-4204-9A74-6DF6CCDCB7C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0953F9B-FB4A-4466-85AF-038B02561E55}" type="pres">
      <dgm:prSet presAssocID="{8A8C9812-A3CD-4204-9A74-6DF6CCDCB7C9}" presName="parentRect" presStyleLbl="alignNode1" presStyleIdx="0" presStyleCnt="4" custScaleX="116567"/>
      <dgm:spPr/>
      <dgm:t>
        <a:bodyPr/>
        <a:lstStyle/>
        <a:p>
          <a:endParaRPr lang="es-GT"/>
        </a:p>
      </dgm:t>
    </dgm:pt>
    <dgm:pt modelId="{34B8D0CD-FC58-4B9D-B749-90A52AE2DDE1}" type="pres">
      <dgm:prSet presAssocID="{8A8C9812-A3CD-4204-9A74-6DF6CCDCB7C9}" presName="adorn" presStyleLbl="fgAccFollowNode1" presStyleIdx="0" presStyleCnt="4"/>
      <dgm:spPr/>
    </dgm:pt>
    <dgm:pt modelId="{79ABDDE0-9608-45FF-B72E-CE3EC31A5D64}" type="pres">
      <dgm:prSet presAssocID="{56D9787C-CC8B-41C8-8374-3CEC82C84917}" presName="sibTrans" presStyleLbl="sibTrans2D1" presStyleIdx="0" presStyleCnt="0"/>
      <dgm:spPr/>
      <dgm:t>
        <a:bodyPr/>
        <a:lstStyle/>
        <a:p>
          <a:endParaRPr lang="es-GT"/>
        </a:p>
      </dgm:t>
    </dgm:pt>
    <dgm:pt modelId="{C14025D4-CD72-4B3F-BA80-DB2F8FEA233E}" type="pres">
      <dgm:prSet presAssocID="{B40924FF-76A1-4153-8AD8-BD4EC11CCB53}" presName="compNode" presStyleCnt="0"/>
      <dgm:spPr/>
    </dgm:pt>
    <dgm:pt modelId="{31EB33DA-F27C-48CD-A515-487ECA5FB47B}" type="pres">
      <dgm:prSet presAssocID="{B40924FF-76A1-4153-8AD8-BD4EC11CCB53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99E4A6B-9945-44E1-856D-349A07982E71}" type="pres">
      <dgm:prSet presAssocID="{B40924FF-76A1-4153-8AD8-BD4EC11CCB5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852F6804-6381-4A3F-8210-CE6F00D7BF82}" type="pres">
      <dgm:prSet presAssocID="{B40924FF-76A1-4153-8AD8-BD4EC11CCB53}" presName="parentRect" presStyleLbl="alignNode1" presStyleIdx="1" presStyleCnt="4"/>
      <dgm:spPr/>
      <dgm:t>
        <a:bodyPr/>
        <a:lstStyle/>
        <a:p>
          <a:endParaRPr lang="es-GT"/>
        </a:p>
      </dgm:t>
    </dgm:pt>
    <dgm:pt modelId="{0A552B60-318B-461D-8A97-88E6B87386ED}" type="pres">
      <dgm:prSet presAssocID="{B40924FF-76A1-4153-8AD8-BD4EC11CCB53}" presName="adorn" presStyleLbl="fgAccFollowNode1" presStyleIdx="1" presStyleCnt="4"/>
      <dgm:spPr/>
    </dgm:pt>
    <dgm:pt modelId="{56738478-51E4-4074-A3C5-CC73924498A7}" type="pres">
      <dgm:prSet presAssocID="{D01A5C48-ED1B-47B6-AB9C-87CB0D7F9659}" presName="sibTrans" presStyleLbl="sibTrans2D1" presStyleIdx="0" presStyleCnt="0"/>
      <dgm:spPr/>
      <dgm:t>
        <a:bodyPr/>
        <a:lstStyle/>
        <a:p>
          <a:endParaRPr lang="es-GT"/>
        </a:p>
      </dgm:t>
    </dgm:pt>
    <dgm:pt modelId="{A058CF6B-0598-4410-A259-0AE0CCDA5F02}" type="pres">
      <dgm:prSet presAssocID="{934E0388-9624-4099-83F4-53A228A5ABEC}" presName="compNode" presStyleCnt="0"/>
      <dgm:spPr/>
    </dgm:pt>
    <dgm:pt modelId="{D27C541B-13D5-4560-AADD-F2F7BC091223}" type="pres">
      <dgm:prSet presAssocID="{934E0388-9624-4099-83F4-53A228A5ABEC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FEC2ED9-C2EC-4972-9313-8F9C554B53A0}" type="pres">
      <dgm:prSet presAssocID="{934E0388-9624-4099-83F4-53A228A5ABE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43EFE1B-CD50-4AED-BB8A-797B31B2C0A6}" type="pres">
      <dgm:prSet presAssocID="{934E0388-9624-4099-83F4-53A228A5ABEC}" presName="parentRect" presStyleLbl="alignNode1" presStyleIdx="2" presStyleCnt="4"/>
      <dgm:spPr/>
      <dgm:t>
        <a:bodyPr/>
        <a:lstStyle/>
        <a:p>
          <a:endParaRPr lang="es-GT"/>
        </a:p>
      </dgm:t>
    </dgm:pt>
    <dgm:pt modelId="{79A3B999-43E9-4618-8D4F-746D4F940198}" type="pres">
      <dgm:prSet presAssocID="{934E0388-9624-4099-83F4-53A228A5ABEC}" presName="adorn" presStyleLbl="fgAccFollowNode1" presStyleIdx="2" presStyleCnt="4"/>
      <dgm:spPr/>
    </dgm:pt>
    <dgm:pt modelId="{84B17C83-2E7E-4294-9BA8-E4D3B23DFFDE}" type="pres">
      <dgm:prSet presAssocID="{9886553F-4DD5-4FDB-9E0E-E1E9ADAC0CD6}" presName="sibTrans" presStyleLbl="sibTrans2D1" presStyleIdx="0" presStyleCnt="0"/>
      <dgm:spPr/>
      <dgm:t>
        <a:bodyPr/>
        <a:lstStyle/>
        <a:p>
          <a:endParaRPr lang="es-GT"/>
        </a:p>
      </dgm:t>
    </dgm:pt>
    <dgm:pt modelId="{1D9ABF91-0E72-48E0-A8AA-1032FCA43ED0}" type="pres">
      <dgm:prSet presAssocID="{DB657C06-CDF3-445A-AD05-FA5E23EB902D}" presName="compNode" presStyleCnt="0"/>
      <dgm:spPr/>
    </dgm:pt>
    <dgm:pt modelId="{117D6C04-6E33-4272-9A94-DFE55657324A}" type="pres">
      <dgm:prSet presAssocID="{DB657C06-CDF3-445A-AD05-FA5E23EB902D}" presName="childRect" presStyleLbl="bgAcc1" presStyleIdx="3" presStyleCnt="4" custScaleX="11126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F7784032-989A-4339-AEA4-02474E4387DC}" type="pres">
      <dgm:prSet presAssocID="{DB657C06-CDF3-445A-AD05-FA5E23EB902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BFC5F0B6-E956-4E87-B931-C3A2557027CD}" type="pres">
      <dgm:prSet presAssocID="{DB657C06-CDF3-445A-AD05-FA5E23EB902D}" presName="parentRect" presStyleLbl="alignNode1" presStyleIdx="3" presStyleCnt="4" custScaleX="113033"/>
      <dgm:spPr/>
      <dgm:t>
        <a:bodyPr/>
        <a:lstStyle/>
        <a:p>
          <a:endParaRPr lang="es-GT"/>
        </a:p>
      </dgm:t>
    </dgm:pt>
    <dgm:pt modelId="{45C9D76B-6468-43C7-A260-CF9A0FBAE646}" type="pres">
      <dgm:prSet presAssocID="{DB657C06-CDF3-445A-AD05-FA5E23EB902D}" presName="adorn" presStyleLbl="fgAccFollowNode1" presStyleIdx="3" presStyleCnt="4"/>
      <dgm:spPr/>
    </dgm:pt>
  </dgm:ptLst>
  <dgm:cxnLst>
    <dgm:cxn modelId="{5C9F88C5-064B-47EC-BF12-F2A836C45FDF}" type="presOf" srcId="{D01A5C48-ED1B-47B6-AB9C-87CB0D7F9659}" destId="{56738478-51E4-4074-A3C5-CC73924498A7}" srcOrd="0" destOrd="0" presId="urn:microsoft.com/office/officeart/2005/8/layout/bList2"/>
    <dgm:cxn modelId="{45055BF4-7B59-4308-B43F-F3F6C63A7DFE}" type="presOf" srcId="{9886553F-4DD5-4FDB-9E0E-E1E9ADAC0CD6}" destId="{84B17C83-2E7E-4294-9BA8-E4D3B23DFFDE}" srcOrd="0" destOrd="0" presId="urn:microsoft.com/office/officeart/2005/8/layout/bList2"/>
    <dgm:cxn modelId="{70CB5B43-AA07-435E-9F1A-4176F68ADCFA}" type="presOf" srcId="{8A8C9812-A3CD-4204-9A74-6DF6CCDCB7C9}" destId="{D0953F9B-FB4A-4466-85AF-038B02561E55}" srcOrd="1" destOrd="0" presId="urn:microsoft.com/office/officeart/2005/8/layout/bList2"/>
    <dgm:cxn modelId="{29648921-DD94-49AE-9C9F-EE57C46FA246}" srcId="{B40924FF-76A1-4153-8AD8-BD4EC11CCB53}" destId="{7AFA210F-8175-4818-998D-DFF9A0B152FB}" srcOrd="0" destOrd="0" parTransId="{54D3779D-1191-4EA4-A84A-D15F3F423CE4}" sibTransId="{C7A16DB8-B14B-43BB-8E3C-166EED28222E}"/>
    <dgm:cxn modelId="{62F18376-FF52-4010-B8F4-80122FDAD9D6}" srcId="{8A8C9812-A3CD-4204-9A74-6DF6CCDCB7C9}" destId="{14F3999F-1CE7-45B7-86E8-9BCF22693B51}" srcOrd="0" destOrd="0" parTransId="{9C5000C6-6CE5-4B89-BA0C-1054560B84FC}" sibTransId="{F85A4A69-2165-4855-8BFF-900E10D1ED68}"/>
    <dgm:cxn modelId="{C0B14743-14DE-49BE-A8ED-8ADA2205829D}" srcId="{55BD7AAA-8AF1-45DF-B2E2-5C1DEF6E6C64}" destId="{DB657C06-CDF3-445A-AD05-FA5E23EB902D}" srcOrd="3" destOrd="0" parTransId="{7DBFDBAE-662F-40AE-92CA-A3283A05D172}" sibTransId="{9477BD5A-9633-4839-A0C6-570ED6BBC56E}"/>
    <dgm:cxn modelId="{7BA7E7C9-1057-4896-BCDA-F7B5979D53C5}" type="presOf" srcId="{7AFA210F-8175-4818-998D-DFF9A0B152FB}" destId="{31EB33DA-F27C-48CD-A515-487ECA5FB47B}" srcOrd="0" destOrd="0" presId="urn:microsoft.com/office/officeart/2005/8/layout/bList2"/>
    <dgm:cxn modelId="{5C868F88-374E-45AA-B88D-E50EFD674C8E}" type="presOf" srcId="{8A8C9812-A3CD-4204-9A74-6DF6CCDCB7C9}" destId="{1A682533-E3C5-4CCE-936C-1A92A07F5C36}" srcOrd="0" destOrd="0" presId="urn:microsoft.com/office/officeart/2005/8/layout/bList2"/>
    <dgm:cxn modelId="{8E78AE8A-25E3-4F1C-AB2F-B967B88AD6AA}" type="presOf" srcId="{B40924FF-76A1-4153-8AD8-BD4EC11CCB53}" destId="{A99E4A6B-9945-44E1-856D-349A07982E71}" srcOrd="0" destOrd="0" presId="urn:microsoft.com/office/officeart/2005/8/layout/bList2"/>
    <dgm:cxn modelId="{246C433D-3900-48DB-BCD3-F9F3C30F8DDE}" type="presOf" srcId="{55BD7AAA-8AF1-45DF-B2E2-5C1DEF6E6C64}" destId="{BB18827D-371D-4E02-9025-CA1D29D8CED1}" srcOrd="0" destOrd="0" presId="urn:microsoft.com/office/officeart/2005/8/layout/bList2"/>
    <dgm:cxn modelId="{C7932865-E1F9-4F3C-B253-3433E393879A}" type="presOf" srcId="{DB657C06-CDF3-445A-AD05-FA5E23EB902D}" destId="{F7784032-989A-4339-AEA4-02474E4387DC}" srcOrd="0" destOrd="0" presId="urn:microsoft.com/office/officeart/2005/8/layout/bList2"/>
    <dgm:cxn modelId="{856A0CDB-5221-4308-B4FF-A34BCEA1FF99}" type="presOf" srcId="{934E0388-9624-4099-83F4-53A228A5ABEC}" destId="{343EFE1B-CD50-4AED-BB8A-797B31B2C0A6}" srcOrd="1" destOrd="0" presId="urn:microsoft.com/office/officeart/2005/8/layout/bList2"/>
    <dgm:cxn modelId="{9A9F731B-C009-44E3-B84F-9147F4FD628E}" type="presOf" srcId="{56D9787C-CC8B-41C8-8374-3CEC82C84917}" destId="{79ABDDE0-9608-45FF-B72E-CE3EC31A5D64}" srcOrd="0" destOrd="0" presId="urn:microsoft.com/office/officeart/2005/8/layout/bList2"/>
    <dgm:cxn modelId="{41670593-9C0F-4D13-ADD6-D02DE3717319}" srcId="{55BD7AAA-8AF1-45DF-B2E2-5C1DEF6E6C64}" destId="{8A8C9812-A3CD-4204-9A74-6DF6CCDCB7C9}" srcOrd="0" destOrd="0" parTransId="{6DACEC42-D1B1-474B-8538-C7512460E4B9}" sibTransId="{56D9787C-CC8B-41C8-8374-3CEC82C84917}"/>
    <dgm:cxn modelId="{97E23600-A468-44C3-9A40-BE7C987E7468}" srcId="{55BD7AAA-8AF1-45DF-B2E2-5C1DEF6E6C64}" destId="{B40924FF-76A1-4153-8AD8-BD4EC11CCB53}" srcOrd="1" destOrd="0" parTransId="{B83F2B84-514B-4FC0-8B5B-492C0E4357DF}" sibTransId="{D01A5C48-ED1B-47B6-AB9C-87CB0D7F9659}"/>
    <dgm:cxn modelId="{02E05CC7-4696-4334-BC1D-AF8C64DB28EF}" type="presOf" srcId="{93F33945-ACAD-4107-B224-35AA02FB5035}" destId="{117D6C04-6E33-4272-9A94-DFE55657324A}" srcOrd="0" destOrd="0" presId="urn:microsoft.com/office/officeart/2005/8/layout/bList2"/>
    <dgm:cxn modelId="{3A20E322-EADB-4869-9683-8BD447288FB4}" type="presOf" srcId="{934E0388-9624-4099-83F4-53A228A5ABEC}" destId="{3FEC2ED9-C2EC-4972-9313-8F9C554B53A0}" srcOrd="0" destOrd="0" presId="urn:microsoft.com/office/officeart/2005/8/layout/bList2"/>
    <dgm:cxn modelId="{6033D09C-94D3-43AE-8FE8-9CD1928CAE51}" type="presOf" srcId="{24385D82-2926-4169-A7DD-7AAD32099DEC}" destId="{D27C541B-13D5-4560-AADD-F2F7BC091223}" srcOrd="0" destOrd="0" presId="urn:microsoft.com/office/officeart/2005/8/layout/bList2"/>
    <dgm:cxn modelId="{C7E0B3A5-1B7C-4D8B-BAAB-13D7F543A415}" type="presOf" srcId="{DB657C06-CDF3-445A-AD05-FA5E23EB902D}" destId="{BFC5F0B6-E956-4E87-B931-C3A2557027CD}" srcOrd="1" destOrd="0" presId="urn:microsoft.com/office/officeart/2005/8/layout/bList2"/>
    <dgm:cxn modelId="{41620D32-E8D8-463C-A8E4-C461CD2919B2}" type="presOf" srcId="{B40924FF-76A1-4153-8AD8-BD4EC11CCB53}" destId="{852F6804-6381-4A3F-8210-CE6F00D7BF82}" srcOrd="1" destOrd="0" presId="urn:microsoft.com/office/officeart/2005/8/layout/bList2"/>
    <dgm:cxn modelId="{08E912BA-6C89-40B8-A9EF-0D8C9EF69D7E}" type="presOf" srcId="{14F3999F-1CE7-45B7-86E8-9BCF22693B51}" destId="{748D39BF-0DA5-492F-91F5-93FFD49ADB21}" srcOrd="0" destOrd="0" presId="urn:microsoft.com/office/officeart/2005/8/layout/bList2"/>
    <dgm:cxn modelId="{DC117A71-4994-41BC-B351-AD8A4AA4A9CA}" srcId="{DB657C06-CDF3-445A-AD05-FA5E23EB902D}" destId="{93F33945-ACAD-4107-B224-35AA02FB5035}" srcOrd="0" destOrd="0" parTransId="{A28D3213-F373-464B-BDFD-BDCCBDCD7BA2}" sibTransId="{2A225302-B5FF-471F-9042-FB5A71A36637}"/>
    <dgm:cxn modelId="{E59E9DDC-82EC-47D0-BCF8-CED6B279C3B8}" srcId="{55BD7AAA-8AF1-45DF-B2E2-5C1DEF6E6C64}" destId="{934E0388-9624-4099-83F4-53A228A5ABEC}" srcOrd="2" destOrd="0" parTransId="{543E60A2-60D0-403B-93C2-66459E64A656}" sibTransId="{9886553F-4DD5-4FDB-9E0E-E1E9ADAC0CD6}"/>
    <dgm:cxn modelId="{7EFEF734-47AD-416A-A022-8A1F86E4FC92}" srcId="{934E0388-9624-4099-83F4-53A228A5ABEC}" destId="{24385D82-2926-4169-A7DD-7AAD32099DEC}" srcOrd="0" destOrd="0" parTransId="{E0134879-7560-44F1-8B96-B35ECF6A3174}" sibTransId="{B357A96B-E0E4-4B37-87C5-0A99C52D0B99}"/>
    <dgm:cxn modelId="{F3BE0ED5-457A-4175-A8AF-85C7AF911B9F}" type="presParOf" srcId="{BB18827D-371D-4E02-9025-CA1D29D8CED1}" destId="{AABEAD93-01B5-4F99-A47E-A386BF93EEE1}" srcOrd="0" destOrd="0" presId="urn:microsoft.com/office/officeart/2005/8/layout/bList2"/>
    <dgm:cxn modelId="{FBE13B4C-A390-4600-AB56-E5FC04515F01}" type="presParOf" srcId="{AABEAD93-01B5-4F99-A47E-A386BF93EEE1}" destId="{748D39BF-0DA5-492F-91F5-93FFD49ADB21}" srcOrd="0" destOrd="0" presId="urn:microsoft.com/office/officeart/2005/8/layout/bList2"/>
    <dgm:cxn modelId="{D197B81C-F293-457B-8F75-0A71EAB57382}" type="presParOf" srcId="{AABEAD93-01B5-4F99-A47E-A386BF93EEE1}" destId="{1A682533-E3C5-4CCE-936C-1A92A07F5C36}" srcOrd="1" destOrd="0" presId="urn:microsoft.com/office/officeart/2005/8/layout/bList2"/>
    <dgm:cxn modelId="{ED72DF04-96E5-4086-90FE-C05DFEE8585C}" type="presParOf" srcId="{AABEAD93-01B5-4F99-A47E-A386BF93EEE1}" destId="{D0953F9B-FB4A-4466-85AF-038B02561E55}" srcOrd="2" destOrd="0" presId="urn:microsoft.com/office/officeart/2005/8/layout/bList2"/>
    <dgm:cxn modelId="{B315690D-6476-4D9C-8969-3D377AB3542E}" type="presParOf" srcId="{AABEAD93-01B5-4F99-A47E-A386BF93EEE1}" destId="{34B8D0CD-FC58-4B9D-B749-90A52AE2DDE1}" srcOrd="3" destOrd="0" presId="urn:microsoft.com/office/officeart/2005/8/layout/bList2"/>
    <dgm:cxn modelId="{A5B57FE5-79CD-45D2-8149-3939DA5D32EF}" type="presParOf" srcId="{BB18827D-371D-4E02-9025-CA1D29D8CED1}" destId="{79ABDDE0-9608-45FF-B72E-CE3EC31A5D64}" srcOrd="1" destOrd="0" presId="urn:microsoft.com/office/officeart/2005/8/layout/bList2"/>
    <dgm:cxn modelId="{F8446437-B95A-4FC7-A864-1839C454451B}" type="presParOf" srcId="{BB18827D-371D-4E02-9025-CA1D29D8CED1}" destId="{C14025D4-CD72-4B3F-BA80-DB2F8FEA233E}" srcOrd="2" destOrd="0" presId="urn:microsoft.com/office/officeart/2005/8/layout/bList2"/>
    <dgm:cxn modelId="{521CCD81-DACC-4830-9718-13A8903D6E25}" type="presParOf" srcId="{C14025D4-CD72-4B3F-BA80-DB2F8FEA233E}" destId="{31EB33DA-F27C-48CD-A515-487ECA5FB47B}" srcOrd="0" destOrd="0" presId="urn:microsoft.com/office/officeart/2005/8/layout/bList2"/>
    <dgm:cxn modelId="{48FCC4BD-284A-444C-9AEF-74F7B60F546E}" type="presParOf" srcId="{C14025D4-CD72-4B3F-BA80-DB2F8FEA233E}" destId="{A99E4A6B-9945-44E1-856D-349A07982E71}" srcOrd="1" destOrd="0" presId="urn:microsoft.com/office/officeart/2005/8/layout/bList2"/>
    <dgm:cxn modelId="{4EE83C0A-81DC-4D99-9BE8-2E29957A364B}" type="presParOf" srcId="{C14025D4-CD72-4B3F-BA80-DB2F8FEA233E}" destId="{852F6804-6381-4A3F-8210-CE6F00D7BF82}" srcOrd="2" destOrd="0" presId="urn:microsoft.com/office/officeart/2005/8/layout/bList2"/>
    <dgm:cxn modelId="{882D6898-5D0F-462C-B1E5-BD0C7A697463}" type="presParOf" srcId="{C14025D4-CD72-4B3F-BA80-DB2F8FEA233E}" destId="{0A552B60-318B-461D-8A97-88E6B87386ED}" srcOrd="3" destOrd="0" presId="urn:microsoft.com/office/officeart/2005/8/layout/bList2"/>
    <dgm:cxn modelId="{0FE02F7A-9A93-45F8-9C0F-A4B36080CC0E}" type="presParOf" srcId="{BB18827D-371D-4E02-9025-CA1D29D8CED1}" destId="{56738478-51E4-4074-A3C5-CC73924498A7}" srcOrd="3" destOrd="0" presId="urn:microsoft.com/office/officeart/2005/8/layout/bList2"/>
    <dgm:cxn modelId="{AF404671-14F0-4D08-AB58-B9EFF6AD4F50}" type="presParOf" srcId="{BB18827D-371D-4E02-9025-CA1D29D8CED1}" destId="{A058CF6B-0598-4410-A259-0AE0CCDA5F02}" srcOrd="4" destOrd="0" presId="urn:microsoft.com/office/officeart/2005/8/layout/bList2"/>
    <dgm:cxn modelId="{2F8B70A2-E7E6-4419-BEAF-41E48598DBE1}" type="presParOf" srcId="{A058CF6B-0598-4410-A259-0AE0CCDA5F02}" destId="{D27C541B-13D5-4560-AADD-F2F7BC091223}" srcOrd="0" destOrd="0" presId="urn:microsoft.com/office/officeart/2005/8/layout/bList2"/>
    <dgm:cxn modelId="{407156EA-4B4F-4DB3-9331-FF03AA04745B}" type="presParOf" srcId="{A058CF6B-0598-4410-A259-0AE0CCDA5F02}" destId="{3FEC2ED9-C2EC-4972-9313-8F9C554B53A0}" srcOrd="1" destOrd="0" presId="urn:microsoft.com/office/officeart/2005/8/layout/bList2"/>
    <dgm:cxn modelId="{E00C1AC0-587D-48B2-848A-9FA51B3BB4D5}" type="presParOf" srcId="{A058CF6B-0598-4410-A259-0AE0CCDA5F02}" destId="{343EFE1B-CD50-4AED-BB8A-797B31B2C0A6}" srcOrd="2" destOrd="0" presId="urn:microsoft.com/office/officeart/2005/8/layout/bList2"/>
    <dgm:cxn modelId="{21071024-AC24-49DC-A7AE-9879C51FF07A}" type="presParOf" srcId="{A058CF6B-0598-4410-A259-0AE0CCDA5F02}" destId="{79A3B999-43E9-4618-8D4F-746D4F940198}" srcOrd="3" destOrd="0" presId="urn:microsoft.com/office/officeart/2005/8/layout/bList2"/>
    <dgm:cxn modelId="{7FD3DAC0-1545-4484-AEE0-CD796188359C}" type="presParOf" srcId="{BB18827D-371D-4E02-9025-CA1D29D8CED1}" destId="{84B17C83-2E7E-4294-9BA8-E4D3B23DFFDE}" srcOrd="5" destOrd="0" presId="urn:microsoft.com/office/officeart/2005/8/layout/bList2"/>
    <dgm:cxn modelId="{56A65C3C-1049-4B3B-9F4A-0A4642461981}" type="presParOf" srcId="{BB18827D-371D-4E02-9025-CA1D29D8CED1}" destId="{1D9ABF91-0E72-48E0-A8AA-1032FCA43ED0}" srcOrd="6" destOrd="0" presId="urn:microsoft.com/office/officeart/2005/8/layout/bList2"/>
    <dgm:cxn modelId="{02166179-BBA5-40D2-95A1-B633CC70F05C}" type="presParOf" srcId="{1D9ABF91-0E72-48E0-A8AA-1032FCA43ED0}" destId="{117D6C04-6E33-4272-9A94-DFE55657324A}" srcOrd="0" destOrd="0" presId="urn:microsoft.com/office/officeart/2005/8/layout/bList2"/>
    <dgm:cxn modelId="{A528F455-2A9B-40FB-BA43-578A60CDFC21}" type="presParOf" srcId="{1D9ABF91-0E72-48E0-A8AA-1032FCA43ED0}" destId="{F7784032-989A-4339-AEA4-02474E4387DC}" srcOrd="1" destOrd="0" presId="urn:microsoft.com/office/officeart/2005/8/layout/bList2"/>
    <dgm:cxn modelId="{A40B2388-73CC-4809-BB39-48474772B8C4}" type="presParOf" srcId="{1D9ABF91-0E72-48E0-A8AA-1032FCA43ED0}" destId="{BFC5F0B6-E956-4E87-B931-C3A2557027CD}" srcOrd="2" destOrd="0" presId="urn:microsoft.com/office/officeart/2005/8/layout/bList2"/>
    <dgm:cxn modelId="{16521B1B-8C3D-443F-925E-CA4477279EA9}" type="presParOf" srcId="{1D9ABF91-0E72-48E0-A8AA-1032FCA43ED0}" destId="{45C9D76B-6468-43C7-A260-CF9A0FBAE64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9290C-B9A2-44E9-B30F-68BE7684834F}">
      <dsp:nvSpPr>
        <dsp:cNvPr id="0" name=""/>
        <dsp:cNvSpPr/>
      </dsp:nvSpPr>
      <dsp:spPr>
        <a:xfrm>
          <a:off x="0" y="243"/>
          <a:ext cx="10488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F6A11-115E-4AF7-A4FF-4F21ED6D22A7}">
      <dsp:nvSpPr>
        <dsp:cNvPr id="0" name=""/>
        <dsp:cNvSpPr/>
      </dsp:nvSpPr>
      <dsp:spPr>
        <a:xfrm>
          <a:off x="0" y="243"/>
          <a:ext cx="2097633" cy="6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 dirty="0" smtClean="0"/>
            <a:t>¿Quiénes somos?</a:t>
          </a:r>
          <a:endParaRPr lang="es-GT" sz="1600" b="0" kern="1200" dirty="0"/>
        </a:p>
      </dsp:txBody>
      <dsp:txXfrm>
        <a:off x="0" y="243"/>
        <a:ext cx="2097633" cy="670787"/>
      </dsp:txXfrm>
    </dsp:sp>
    <dsp:sp modelId="{8A55FF2C-CCD4-4343-B78C-1243CA16122F}">
      <dsp:nvSpPr>
        <dsp:cNvPr id="0" name=""/>
        <dsp:cNvSpPr/>
      </dsp:nvSpPr>
      <dsp:spPr>
        <a:xfrm>
          <a:off x="2254956" y="143573"/>
          <a:ext cx="8233211" cy="75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800" kern="1200" dirty="0" smtClean="0"/>
            <a:t>Somos especialistas en el desarrollo de Software a  medida, asesoramos, construimos e implementamos lo que usted </a:t>
          </a:r>
          <a:r>
            <a:rPr lang="es-GT" sz="1800" kern="1200" dirty="0" smtClean="0"/>
            <a:t>necesita </a:t>
          </a:r>
          <a:r>
            <a:rPr lang="es-GT" sz="1800" kern="1200" dirty="0" smtClean="0"/>
            <a:t>para su </a:t>
          </a:r>
          <a:r>
            <a:rPr lang="es-GT" sz="1800" kern="1200" dirty="0" smtClean="0"/>
            <a:t>empresa! </a:t>
          </a:r>
          <a:endParaRPr lang="es-GT" sz="1800" kern="1200" dirty="0"/>
        </a:p>
      </dsp:txBody>
      <dsp:txXfrm>
        <a:off x="2254956" y="143573"/>
        <a:ext cx="8233211" cy="757473"/>
      </dsp:txXfrm>
    </dsp:sp>
    <dsp:sp modelId="{1002DFC7-2A70-41E4-A2FE-27A67D4B7A42}">
      <dsp:nvSpPr>
        <dsp:cNvPr id="0" name=""/>
        <dsp:cNvSpPr/>
      </dsp:nvSpPr>
      <dsp:spPr>
        <a:xfrm>
          <a:off x="2097633" y="901047"/>
          <a:ext cx="83905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D86A1-4D09-49EE-8ED6-651A4B1958AC}">
      <dsp:nvSpPr>
        <dsp:cNvPr id="0" name=""/>
        <dsp:cNvSpPr/>
      </dsp:nvSpPr>
      <dsp:spPr>
        <a:xfrm>
          <a:off x="0" y="1044377"/>
          <a:ext cx="10488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714ED-18F7-448D-B1EE-4A32B2DE8287}">
      <dsp:nvSpPr>
        <dsp:cNvPr id="0" name=""/>
        <dsp:cNvSpPr/>
      </dsp:nvSpPr>
      <dsp:spPr>
        <a:xfrm>
          <a:off x="0" y="1044377"/>
          <a:ext cx="2097633" cy="286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600" kern="1200" dirty="0" smtClean="0"/>
            <a:t>¿Qué servicios ofrecemos?</a:t>
          </a:r>
          <a:endParaRPr lang="es-GT" sz="1600" kern="1200" dirty="0"/>
        </a:p>
      </dsp:txBody>
      <dsp:txXfrm>
        <a:off x="0" y="1044377"/>
        <a:ext cx="2097633" cy="2866611"/>
      </dsp:txXfrm>
    </dsp:sp>
    <dsp:sp modelId="{5C9ECB49-71D6-4148-9663-76E59336F0EC}">
      <dsp:nvSpPr>
        <dsp:cNvPr id="0" name=""/>
        <dsp:cNvSpPr/>
      </dsp:nvSpPr>
      <dsp:spPr>
        <a:xfrm>
          <a:off x="2254956" y="1089168"/>
          <a:ext cx="8233211" cy="89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800" kern="1200" dirty="0" smtClean="0"/>
            <a:t>Desarrollo de Soluciones a Medida.</a:t>
          </a:r>
          <a:br>
            <a:rPr lang="es-GT" sz="1800" kern="1200" dirty="0" smtClean="0"/>
          </a:br>
          <a:r>
            <a:rPr lang="es-GT" sz="1800" kern="1200" dirty="0" smtClean="0"/>
            <a:t>Expertos en Soluciones Web, Windows, Servicios Empresariales y Aplicaciones Móviles.</a:t>
          </a:r>
          <a:endParaRPr lang="es-GT" sz="1800" kern="1200" dirty="0"/>
        </a:p>
      </dsp:txBody>
      <dsp:txXfrm>
        <a:off x="2254956" y="1089168"/>
        <a:ext cx="8233211" cy="895816"/>
      </dsp:txXfrm>
    </dsp:sp>
    <dsp:sp modelId="{035B8AB1-0A33-4272-B6BC-91B6B695E260}">
      <dsp:nvSpPr>
        <dsp:cNvPr id="0" name=""/>
        <dsp:cNvSpPr/>
      </dsp:nvSpPr>
      <dsp:spPr>
        <a:xfrm>
          <a:off x="2097633" y="1984984"/>
          <a:ext cx="83905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51556-05C8-40F5-BAC1-BB370F6E9B7E}">
      <dsp:nvSpPr>
        <dsp:cNvPr id="0" name=""/>
        <dsp:cNvSpPr/>
      </dsp:nvSpPr>
      <dsp:spPr>
        <a:xfrm>
          <a:off x="2254956" y="2029775"/>
          <a:ext cx="8233211" cy="89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800" kern="1200" dirty="0" smtClean="0"/>
            <a:t>Consultoría para Soluciones a Medida.</a:t>
          </a:r>
          <a:br>
            <a:rPr lang="es-GT" sz="1800" kern="1200" dirty="0" smtClean="0"/>
          </a:br>
          <a:r>
            <a:rPr lang="es-GT" sz="1800" kern="1200" dirty="0" smtClean="0"/>
            <a:t>Expertos en el análisis y diseño de la arquitectura que mejor se adapta a su empresa.</a:t>
          </a:r>
          <a:endParaRPr lang="es-GT" sz="1800" kern="1200" dirty="0"/>
        </a:p>
      </dsp:txBody>
      <dsp:txXfrm>
        <a:off x="2254956" y="2029775"/>
        <a:ext cx="8233211" cy="895816"/>
      </dsp:txXfrm>
    </dsp:sp>
    <dsp:sp modelId="{B6BBE1D4-85E8-4341-959D-343599CE46DB}">
      <dsp:nvSpPr>
        <dsp:cNvPr id="0" name=""/>
        <dsp:cNvSpPr/>
      </dsp:nvSpPr>
      <dsp:spPr>
        <a:xfrm>
          <a:off x="2097633" y="2925591"/>
          <a:ext cx="83905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51097-9F65-48E9-98E1-565A0330DE58}">
      <dsp:nvSpPr>
        <dsp:cNvPr id="0" name=""/>
        <dsp:cNvSpPr/>
      </dsp:nvSpPr>
      <dsp:spPr>
        <a:xfrm>
          <a:off x="2254956" y="2970382"/>
          <a:ext cx="8233211" cy="89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800" kern="1200" dirty="0" smtClean="0"/>
            <a:t>Implementaciones Business </a:t>
          </a:r>
          <a:r>
            <a:rPr lang="es-GT" sz="1800" kern="1200" dirty="0" err="1" smtClean="0"/>
            <a:t>Intelligence</a:t>
          </a:r>
          <a:r>
            <a:rPr lang="es-GT" sz="1800" kern="1200" dirty="0" smtClean="0"/>
            <a:t>, </a:t>
          </a:r>
          <a:r>
            <a:rPr lang="es-GT" sz="1800" kern="1200" dirty="0" smtClean="0"/>
            <a:t>para el crecimiento de su empresa.</a:t>
          </a:r>
          <a:endParaRPr lang="es-GT" sz="1800" kern="1200" dirty="0"/>
        </a:p>
      </dsp:txBody>
      <dsp:txXfrm>
        <a:off x="2254956" y="2970382"/>
        <a:ext cx="8233211" cy="895816"/>
      </dsp:txXfrm>
    </dsp:sp>
    <dsp:sp modelId="{5B720BCA-7B26-44E6-B2E7-474AAA09AD66}">
      <dsp:nvSpPr>
        <dsp:cNvPr id="0" name=""/>
        <dsp:cNvSpPr/>
      </dsp:nvSpPr>
      <dsp:spPr>
        <a:xfrm>
          <a:off x="2097633" y="3866198"/>
          <a:ext cx="83905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D337B-C828-4296-950C-2EB432E5BED0}">
      <dsp:nvSpPr>
        <dsp:cNvPr id="0" name=""/>
        <dsp:cNvSpPr/>
      </dsp:nvSpPr>
      <dsp:spPr>
        <a:xfrm>
          <a:off x="0" y="3910988"/>
          <a:ext cx="10488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28E43-A7E7-43F8-8152-E7AACF6AF57F}">
      <dsp:nvSpPr>
        <dsp:cNvPr id="0" name=""/>
        <dsp:cNvSpPr/>
      </dsp:nvSpPr>
      <dsp:spPr>
        <a:xfrm>
          <a:off x="0" y="3910988"/>
          <a:ext cx="2097633" cy="57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600" kern="1200" dirty="0" smtClean="0"/>
            <a:t>Leguajes de Programación</a:t>
          </a:r>
          <a:endParaRPr lang="es-GT" sz="1600" kern="1200" dirty="0"/>
        </a:p>
      </dsp:txBody>
      <dsp:txXfrm>
        <a:off x="0" y="3910988"/>
        <a:ext cx="2097633" cy="578654"/>
      </dsp:txXfrm>
    </dsp:sp>
    <dsp:sp modelId="{05C9BD3F-0ED8-4D3A-B91F-277C0B7B4AC1}">
      <dsp:nvSpPr>
        <dsp:cNvPr id="0" name=""/>
        <dsp:cNvSpPr/>
      </dsp:nvSpPr>
      <dsp:spPr>
        <a:xfrm>
          <a:off x="2254956" y="4054319"/>
          <a:ext cx="8233211" cy="90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Java, </a:t>
          </a:r>
          <a:r>
            <a:rPr lang="en-US" sz="1800" kern="1200" dirty="0" err="1" smtClean="0"/>
            <a:t>C#.Net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ASP.Net</a:t>
          </a:r>
          <a:r>
            <a:rPr lang="en-US" sz="1800" kern="1200" dirty="0" smtClean="0"/>
            <a:t>, </a:t>
          </a:r>
          <a:r>
            <a:rPr lang="en-US" sz="1800" kern="1200" dirty="0" smtClean="0"/>
            <a:t>HTML/PHP, </a:t>
          </a:r>
          <a:r>
            <a:rPr lang="en-US" sz="1800" kern="1200" dirty="0" smtClean="0"/>
            <a:t>CSS3, </a:t>
          </a:r>
          <a:r>
            <a:rPr lang="en-US" sz="1800" kern="1200" dirty="0" err="1" smtClean="0"/>
            <a:t>Javascript</a:t>
          </a:r>
          <a:r>
            <a:rPr lang="en-US" sz="1800" kern="1200" dirty="0" smtClean="0"/>
            <a:t>, </a:t>
          </a:r>
          <a:r>
            <a:rPr lang="en-US" sz="1800" kern="1200" dirty="0" smtClean="0"/>
            <a:t>Angular </a:t>
          </a:r>
          <a:r>
            <a:rPr lang="en-US" sz="1800" kern="1200" dirty="0" err="1" smtClean="0"/>
            <a:t>Js</a:t>
          </a:r>
          <a:r>
            <a:rPr lang="en-US" sz="1800" kern="1200" dirty="0" smtClean="0"/>
            <a:t>, Node </a:t>
          </a:r>
          <a:r>
            <a:rPr lang="en-US" sz="1800" kern="1200" dirty="0" err="1" smtClean="0"/>
            <a:t>Js</a:t>
          </a:r>
          <a:r>
            <a:rPr lang="en-US" sz="1800" kern="1200" dirty="0" smtClean="0"/>
            <a:t>, T-SQL.</a:t>
          </a:r>
          <a:endParaRPr lang="es-GT" sz="1800" kern="1200" dirty="0"/>
        </a:p>
      </dsp:txBody>
      <dsp:txXfrm>
        <a:off x="2254956" y="4054319"/>
        <a:ext cx="8233211" cy="907167"/>
      </dsp:txXfrm>
    </dsp:sp>
    <dsp:sp modelId="{2132BE31-4C99-4CFD-8118-FB60200FF604}">
      <dsp:nvSpPr>
        <dsp:cNvPr id="0" name=""/>
        <dsp:cNvSpPr/>
      </dsp:nvSpPr>
      <dsp:spPr>
        <a:xfrm>
          <a:off x="2097633" y="4961487"/>
          <a:ext cx="83905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D39BF-0DA5-492F-91F5-93FFD49ADB21}">
      <dsp:nvSpPr>
        <dsp:cNvPr id="0" name=""/>
        <dsp:cNvSpPr/>
      </dsp:nvSpPr>
      <dsp:spPr>
        <a:xfrm>
          <a:off x="361409" y="4255"/>
          <a:ext cx="2209519" cy="14202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Experto en infraestructura, más de 5 años de experiencia en programación, electrónica y automatización.</a:t>
          </a:r>
          <a:endParaRPr lang="es-GT" sz="1400" kern="1200" dirty="0"/>
        </a:p>
      </dsp:txBody>
      <dsp:txXfrm>
        <a:off x="394688" y="37534"/>
        <a:ext cx="2142961" cy="1386997"/>
      </dsp:txXfrm>
    </dsp:sp>
    <dsp:sp modelId="{D0953F9B-FB4A-4466-85AF-038B02561E55}">
      <dsp:nvSpPr>
        <dsp:cNvPr id="0" name=""/>
        <dsp:cNvSpPr/>
      </dsp:nvSpPr>
      <dsp:spPr>
        <a:xfrm>
          <a:off x="362895" y="1420915"/>
          <a:ext cx="2206547" cy="607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Gerente Técnico: Ing. Pablo Fuentes</a:t>
          </a:r>
          <a:endParaRPr lang="es-GT" sz="1400" kern="1200" dirty="0"/>
        </a:p>
      </dsp:txBody>
      <dsp:txXfrm>
        <a:off x="362895" y="1420915"/>
        <a:ext cx="1553906" cy="607608"/>
      </dsp:txXfrm>
    </dsp:sp>
    <dsp:sp modelId="{34B8D0CD-FC58-4B9D-B749-90A52AE2DDE1}">
      <dsp:nvSpPr>
        <dsp:cNvPr id="0" name=""/>
        <dsp:cNvSpPr/>
      </dsp:nvSpPr>
      <dsp:spPr>
        <a:xfrm>
          <a:off x="1906304" y="1517428"/>
          <a:ext cx="662530" cy="6625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B33DA-F27C-48CD-A515-487ECA5FB47B}">
      <dsp:nvSpPr>
        <dsp:cNvPr id="0" name=""/>
        <dsp:cNvSpPr/>
      </dsp:nvSpPr>
      <dsp:spPr>
        <a:xfrm>
          <a:off x="2735066" y="6064"/>
          <a:ext cx="1892943" cy="14130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Arquitecto de soluciones informáticas empresariales con más de 9 años de experiencia en el mercado global</a:t>
          </a:r>
          <a:endParaRPr lang="es-GT" sz="1200" kern="1200" dirty="0"/>
        </a:p>
      </dsp:txBody>
      <dsp:txXfrm>
        <a:off x="2768175" y="39173"/>
        <a:ext cx="1826725" cy="1379933"/>
      </dsp:txXfrm>
    </dsp:sp>
    <dsp:sp modelId="{852F6804-6381-4A3F-8210-CE6F00D7BF82}">
      <dsp:nvSpPr>
        <dsp:cNvPr id="0" name=""/>
        <dsp:cNvSpPr/>
      </dsp:nvSpPr>
      <dsp:spPr>
        <a:xfrm>
          <a:off x="2735066" y="1419106"/>
          <a:ext cx="1892943" cy="607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Gerente de Sistemas: Ing. </a:t>
          </a:r>
          <a:r>
            <a:rPr lang="es-ES" sz="1400" b="1" kern="1200" dirty="0" err="1" smtClean="0"/>
            <a:t>Jhon</a:t>
          </a:r>
          <a:r>
            <a:rPr lang="es-ES" sz="1400" b="1" kern="1200" dirty="0" smtClean="0"/>
            <a:t> </a:t>
          </a:r>
          <a:r>
            <a:rPr lang="es-ES" sz="1400" b="1" kern="1200" dirty="0" err="1" smtClean="0"/>
            <a:t>Samame</a:t>
          </a:r>
          <a:endParaRPr lang="es-GT" sz="1400" kern="1200" dirty="0"/>
        </a:p>
      </dsp:txBody>
      <dsp:txXfrm>
        <a:off x="2735066" y="1419106"/>
        <a:ext cx="1333058" cy="607608"/>
      </dsp:txXfrm>
    </dsp:sp>
    <dsp:sp modelId="{0A552B60-318B-461D-8A97-88E6B87386ED}">
      <dsp:nvSpPr>
        <dsp:cNvPr id="0" name=""/>
        <dsp:cNvSpPr/>
      </dsp:nvSpPr>
      <dsp:spPr>
        <a:xfrm>
          <a:off x="4121673" y="1515619"/>
          <a:ext cx="662530" cy="6625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C541B-13D5-4560-AADD-F2F7BC091223}">
      <dsp:nvSpPr>
        <dsp:cNvPr id="0" name=""/>
        <dsp:cNvSpPr/>
      </dsp:nvSpPr>
      <dsp:spPr>
        <a:xfrm>
          <a:off x="4948341" y="6064"/>
          <a:ext cx="1892943" cy="14130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Más de 15 años de experiencia en el mercado comercial de las marcas que ha representado: </a:t>
          </a:r>
          <a:r>
            <a:rPr lang="es-ES" sz="1100" kern="1200" dirty="0" err="1" smtClean="0"/>
            <a:t>Compusistemas</a:t>
          </a:r>
          <a:r>
            <a:rPr lang="es-ES" sz="1100" kern="1200" dirty="0" smtClean="0"/>
            <a:t>, Ediciones Ilumina S.A., Cari </a:t>
          </a:r>
          <a:r>
            <a:rPr lang="es-ES" sz="1100" kern="1200" dirty="0" err="1" smtClean="0"/>
            <a:t>Latin</a:t>
          </a:r>
          <a:r>
            <a:rPr lang="es-ES" sz="1100" kern="1200" dirty="0" smtClean="0"/>
            <a:t> </a:t>
          </a:r>
          <a:r>
            <a:rPr lang="es-ES" sz="1100" kern="1200" dirty="0" err="1" smtClean="0"/>
            <a:t>America</a:t>
          </a:r>
          <a:r>
            <a:rPr lang="es-ES" sz="1100" kern="1200" dirty="0" smtClean="0"/>
            <a:t>, Grupo DMT, Grupo </a:t>
          </a:r>
          <a:r>
            <a:rPr lang="es-ES" sz="1100" kern="1200" dirty="0" err="1" smtClean="0"/>
            <a:t>Sinet</a:t>
          </a:r>
          <a:r>
            <a:rPr lang="es-ES" sz="1100" kern="1200" dirty="0" smtClean="0"/>
            <a:t> S.A.</a:t>
          </a:r>
          <a:endParaRPr lang="es-GT" sz="1100" kern="1200" dirty="0"/>
        </a:p>
      </dsp:txBody>
      <dsp:txXfrm>
        <a:off x="4981450" y="39173"/>
        <a:ext cx="1826725" cy="1379933"/>
      </dsp:txXfrm>
    </dsp:sp>
    <dsp:sp modelId="{343EFE1B-CD50-4AED-BB8A-797B31B2C0A6}">
      <dsp:nvSpPr>
        <dsp:cNvPr id="0" name=""/>
        <dsp:cNvSpPr/>
      </dsp:nvSpPr>
      <dsp:spPr>
        <a:xfrm>
          <a:off x="4948341" y="1419106"/>
          <a:ext cx="1892943" cy="607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400" b="1" kern="1200" dirty="0" smtClean="0"/>
            <a:t>Gerente Comercial: Lic. Rubén Ruíz</a:t>
          </a:r>
          <a:endParaRPr lang="es-GT" sz="1400" b="1" kern="1200" dirty="0"/>
        </a:p>
      </dsp:txBody>
      <dsp:txXfrm>
        <a:off x="4948341" y="1419106"/>
        <a:ext cx="1333058" cy="607608"/>
      </dsp:txXfrm>
    </dsp:sp>
    <dsp:sp modelId="{79A3B999-43E9-4618-8D4F-746D4F940198}">
      <dsp:nvSpPr>
        <dsp:cNvPr id="0" name=""/>
        <dsp:cNvSpPr/>
      </dsp:nvSpPr>
      <dsp:spPr>
        <a:xfrm>
          <a:off x="6334948" y="1515619"/>
          <a:ext cx="662530" cy="6625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D6C04-6E33-4272-9A94-DFE55657324A}">
      <dsp:nvSpPr>
        <dsp:cNvPr id="0" name=""/>
        <dsp:cNvSpPr/>
      </dsp:nvSpPr>
      <dsp:spPr>
        <a:xfrm>
          <a:off x="2609941" y="2508095"/>
          <a:ext cx="2106164" cy="14130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Más de 8 años en el área de telecomunicaciones, redes, infraestructura y proyectos.</a:t>
          </a:r>
          <a:endParaRPr lang="es-GT" sz="1600" kern="1200" dirty="0"/>
        </a:p>
      </dsp:txBody>
      <dsp:txXfrm>
        <a:off x="2643050" y="2541204"/>
        <a:ext cx="2039946" cy="1379933"/>
      </dsp:txXfrm>
    </dsp:sp>
    <dsp:sp modelId="{BFC5F0B6-E956-4E87-B931-C3A2557027CD}">
      <dsp:nvSpPr>
        <dsp:cNvPr id="0" name=""/>
        <dsp:cNvSpPr/>
      </dsp:nvSpPr>
      <dsp:spPr>
        <a:xfrm>
          <a:off x="2593198" y="3921138"/>
          <a:ext cx="2139650" cy="607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Gerente General: Ing. Guillermo Arriola</a:t>
          </a:r>
          <a:endParaRPr lang="es-GT" sz="1400" kern="1200" dirty="0"/>
        </a:p>
      </dsp:txBody>
      <dsp:txXfrm>
        <a:off x="2593198" y="3921138"/>
        <a:ext cx="1506796" cy="607608"/>
      </dsp:txXfrm>
    </dsp:sp>
    <dsp:sp modelId="{45C9D76B-6468-43C7-A260-CF9A0FBAE646}">
      <dsp:nvSpPr>
        <dsp:cNvPr id="0" name=""/>
        <dsp:cNvSpPr/>
      </dsp:nvSpPr>
      <dsp:spPr>
        <a:xfrm>
          <a:off x="4103159" y="4017651"/>
          <a:ext cx="662530" cy="6625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162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315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646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 userDrawn="1"/>
        </p:nvGrpSpPr>
        <p:grpSpPr>
          <a:xfrm>
            <a:off x="0" y="0"/>
            <a:ext cx="12192000" cy="7103995"/>
            <a:chOff x="0" y="0"/>
            <a:chExt cx="12192000" cy="710399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411" y="5001808"/>
              <a:ext cx="5619989" cy="2102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0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2445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3106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32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564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2917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385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571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099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840E-26D5-4A6E-98FD-08212A875B79}" type="datetimeFigureOut">
              <a:rPr lang="es-GT" smtClean="0"/>
              <a:t>23/04/2018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E3E9-C0A7-4B1A-B721-BECD544CFF7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923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7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11" y="4755813"/>
            <a:ext cx="5619989" cy="21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6696" y="134836"/>
            <a:ext cx="4107215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GT" sz="32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Productos desarrollados</a:t>
            </a:r>
            <a:endParaRPr lang="es-GT" sz="32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96696" y="849640"/>
            <a:ext cx="6894576" cy="482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 Control de Horarios - Grupo los Fenicios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Desarrollo a Medida usando la metodología CASCADA.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Mantenimientos de Empleados, Cargos, Entradas y Salidas.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Cálculo y generación de horas normales.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Cálculo y generación de horas extra.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Múltiples Entradas y Salidas dentro del mismo día.</a:t>
            </a:r>
            <a:b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Códigos de barra y cámaras Web.</a:t>
            </a:r>
            <a:b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G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Punto de Venta - Casa de Don Memo</a:t>
            </a:r>
            <a:b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Desarrollo a Medida usando la metodología mixta SCRUM y CASCADA.</a:t>
            </a:r>
            <a:b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Registro masivo de Productos con lista de Precios.</a:t>
            </a:r>
            <a:b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Registro de Clientes para promociones.</a:t>
            </a:r>
            <a:b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Control de precios.</a:t>
            </a:r>
            <a:b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Control de personal.</a:t>
            </a:r>
            <a:b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Facturación y generación de reportes.</a:t>
            </a:r>
            <a:b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Generación de Notas de Crédito para el caso de devoluciones.</a:t>
            </a:r>
            <a:b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Inclusión de promociones.</a:t>
            </a:r>
            <a:b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G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Clientes Frecuentes.</a:t>
            </a:r>
            <a:endParaRPr lang="es-G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22451" y="475488"/>
            <a:ext cx="623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Franklin Gothic Demi Cond" panose="020B0706030402020204" pitchFamily="34" charset="0"/>
              </a:rPr>
              <a:t>¿Quiénes conforman nuestro Equipo?  </a:t>
            </a:r>
            <a:endParaRPr lang="es-GT" sz="3200" dirty="0">
              <a:solidFill>
                <a:schemeClr val="accent5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092123118"/>
              </p:ext>
            </p:extLst>
          </p:nvPr>
        </p:nvGraphicFramePr>
        <p:xfrm>
          <a:off x="2507488" y="1453896"/>
          <a:ext cx="7358888" cy="468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0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10971" y="2235197"/>
            <a:ext cx="7779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Franklin Gothic Demi Cond" panose="020B0706030402020204" pitchFamily="34" charset="0"/>
              </a:rPr>
              <a:t>SISTEMAS INFORMÁTICOS DE NEGOCIOS EMPRESARIALES Y TECNOLÓGICOS        SOCIEDAD ANÓNIMA</a:t>
            </a:r>
            <a:endParaRPr lang="es-GT" sz="3200" dirty="0">
              <a:solidFill>
                <a:schemeClr val="accent5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43859" y="1353312"/>
            <a:ext cx="227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Franklin Gothic Demi Cond" panose="020B0706030402020204" pitchFamily="34" charset="0"/>
              </a:rPr>
              <a:t>Misión </a:t>
            </a:r>
            <a:endParaRPr lang="es-GT" sz="3200" dirty="0">
              <a:solidFill>
                <a:schemeClr val="accent5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10971" y="2235197"/>
            <a:ext cx="7779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pitchFamily="34" charset="0"/>
              </a:rPr>
              <a:t>Proveer a nuestros clientes las mejores soluciones de Software  y crear un ambiente confiable en cada aplicación que desarrollamos, cuidando y asegurándonos de cumplir siempre con los estándares de calidad</a:t>
            </a:r>
          </a:p>
        </p:txBody>
      </p:sp>
    </p:spTree>
    <p:extLst>
      <p:ext uri="{BB962C8B-B14F-4D97-AF65-F5344CB8AC3E}">
        <p14:creationId xmlns:p14="http://schemas.microsoft.com/office/powerpoint/2010/main" val="33275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43859" y="1353312"/>
            <a:ext cx="227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Franklin Gothic Demi Cond" panose="020B0706030402020204" pitchFamily="34" charset="0"/>
              </a:rPr>
              <a:t>Visión  </a:t>
            </a:r>
            <a:endParaRPr lang="es-GT" sz="3200" dirty="0">
              <a:solidFill>
                <a:schemeClr val="accent5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10971" y="2235197"/>
            <a:ext cx="7779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pitchFamily="34" charset="0"/>
              </a:rPr>
              <a:t>Ser la empresa que represente las soluciones e innovaciones tecnológicas, a través de nuestros sistemas informáticos a medida, para alcanzar el éxito y la evolución de los  negocios de cada empresa en Guatemala,  Centro América y El Caribe</a:t>
            </a:r>
          </a:p>
        </p:txBody>
      </p:sp>
    </p:spTree>
    <p:extLst>
      <p:ext uri="{BB962C8B-B14F-4D97-AF65-F5344CB8AC3E}">
        <p14:creationId xmlns:p14="http://schemas.microsoft.com/office/powerpoint/2010/main" val="29368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213888603"/>
              </p:ext>
            </p:extLst>
          </p:nvPr>
        </p:nvGraphicFramePr>
        <p:xfrm>
          <a:off x="1271016" y="180171"/>
          <a:ext cx="10488168" cy="510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5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6776" y="1255556"/>
            <a:ext cx="11014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GT" dirty="0"/>
              <a:t>“Divide y Vencerás”!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GT" dirty="0"/>
              <a:t>Usaremos una mezcla entre dos metodologías: SCRUM y CASCADA, por cada proyecto.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GT" dirty="0"/>
              <a:t>Los encargados de desarrollar se reúnen directamente con los encargados del proceso manual.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GT" dirty="0"/>
              <a:t>Esta reunión es cíclica, y se realizará cada 2 o 3 semanas, por unas 1 o 2 horas.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GT" dirty="0" smtClean="0"/>
              <a:t>El </a:t>
            </a:r>
            <a:r>
              <a:rPr lang="es-GT" dirty="0"/>
              <a:t>cliente en ese tiempo de 2 o 3 semanas, mientras los desarrolladores avanzan lo acordado en esa reunión, va revisando y probando que lo instalado sea lo que se pidió en la reunión anterior y no esperar hasta el final de todo el desarrollo para dar el visto bueno.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GT" dirty="0"/>
              <a:t>Es mixta debido a que internamente se realiza un proceso de Análisis (la reunión), Diseño y Construcción (las 2 o 3 semanas) y Pruebas (El cliente puede probar el avance).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GT" dirty="0"/>
              <a:t>El cliente debe tener listo el ambiente en donde los desarrolladores van a instalar lo avanzado (Servidores Web, Base De Datos, Reportes, Herramientas, etc.)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GT" dirty="0"/>
              <a:t>El cliente debe asegurarnos el tiempo necesario del responsable del proceso para que pueda asistir a la reunión, puesto que esto podría atrasar los tiempos de entrega.</a:t>
            </a:r>
          </a:p>
          <a:p>
            <a:endParaRPr lang="es-GT" dirty="0"/>
          </a:p>
        </p:txBody>
      </p:sp>
      <p:sp>
        <p:nvSpPr>
          <p:cNvPr id="3" name="Rectángulo 2"/>
          <p:cNvSpPr/>
          <p:nvPr/>
        </p:nvSpPr>
        <p:spPr>
          <a:xfrm>
            <a:off x="4034547" y="541857"/>
            <a:ext cx="4479111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GT" sz="36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Metodología de trabajo</a:t>
            </a:r>
            <a:endParaRPr lang="es-GT" sz="36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91768" y="1047516"/>
            <a:ext cx="9144000" cy="3731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“Documento de Especificaciones, Requerimiento y Criterios de Aceptación de Software”.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 Documento contrato entre lo requerido y lo que se va a desarrollar.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Especificaciones: Entorno de trabajo, Hardware necesario, Ambientes necesarios, Software o Herramientas necesarias para hacer el sistema, tanto de parte del Cliente como de parte del Proveedor.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Requerimientos: Solicitud sin ambigüedad de las funcionalidades que el Cliente necesita y quiere que desarrollemos para el sistema.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Criterios de Aceptación: Lista de puntos clave, bajo los cuales el Cliente acepta que se cumplió con un requerimiento específico.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proveedor describe: Objetivos, Alcance del Proyecto, Requerimientos, Cronograma y Entregables, Garantía y Soporte, Derechos de Autor y propiedad Intelectual. </a:t>
            </a:r>
            <a:endParaRPr lang="es-GT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G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Cliente: Revisa y firma el documento aceptando lo que se va a desarrollar.</a:t>
            </a:r>
            <a:endParaRPr lang="es-GT" dirty="0"/>
          </a:p>
        </p:txBody>
      </p:sp>
      <p:sp>
        <p:nvSpPr>
          <p:cNvPr id="3" name="Rectángulo 2"/>
          <p:cNvSpPr/>
          <p:nvPr/>
        </p:nvSpPr>
        <p:spPr>
          <a:xfrm>
            <a:off x="5310759" y="582892"/>
            <a:ext cx="9060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GT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DERCAS</a:t>
            </a:r>
            <a:endParaRPr lang="es-GT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85996" y="893788"/>
            <a:ext cx="428018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GT" sz="28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Cronograma y Entregables</a:t>
            </a:r>
            <a:endParaRPr lang="es-GT" sz="2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22120" y="1770380"/>
            <a:ext cx="8656320" cy="225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cronograma se define el tiempo en cada cuanto se realizará la reunión con el responsable del proceso.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 el tiempo de cada reunión (2 o 3 semanas) se instala el avance del sistema.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 muchísimo de la realización de la reunión.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entregables pueden ser instalaciones, documentos o partes del sistema siendo instalados.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 cada instalación, el cliente puede probar lo que se avanzó del sistema.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583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27047" y="1874520"/>
            <a:ext cx="9134856" cy="193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Capacitación del uso del sistema.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Entregables de Manual de Usuario.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 que los procesos son mensuales, brindaremos 3 meses para resolver cualquier error funcional del sistema.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G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de ese periodo, se prestarán servicios adicionales cobrados para cualquier error o mantenimiento del sistema.</a:t>
            </a:r>
            <a:endParaRPr lang="es-GT" dirty="0"/>
          </a:p>
        </p:txBody>
      </p:sp>
      <p:sp>
        <p:nvSpPr>
          <p:cNvPr id="3" name="Rectángulo 2"/>
          <p:cNvSpPr/>
          <p:nvPr/>
        </p:nvSpPr>
        <p:spPr>
          <a:xfrm>
            <a:off x="4483297" y="948652"/>
            <a:ext cx="3222357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GT" sz="32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Garantía y Soporte</a:t>
            </a:r>
            <a:endParaRPr lang="es-GT" sz="32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s de guion gráf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822</Words>
  <Application>Microsoft Office PowerPoint</Application>
  <PresentationFormat>Panorámica</PresentationFormat>
  <Paragraphs>58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Demi Cond</vt:lpstr>
      <vt:lpstr>Times New Roman</vt:lpstr>
      <vt:lpstr>Wingdings</vt:lpstr>
      <vt:lpstr>Tema de Office</vt:lpstr>
      <vt:lpstr>Diseños de guion gráfico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IT Infraestructura</dc:creator>
  <cp:lastModifiedBy>IT Infraestructura</cp:lastModifiedBy>
  <cp:revision>14</cp:revision>
  <dcterms:created xsi:type="dcterms:W3CDTF">2018-04-21T15:20:08Z</dcterms:created>
  <dcterms:modified xsi:type="dcterms:W3CDTF">2018-04-24T03:43:39Z</dcterms:modified>
</cp:coreProperties>
</file>