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D683-91FD-4AD6-86DB-6B20176F1B04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80D0-996F-44E7-B176-4B5F8AF05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6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D683-91FD-4AD6-86DB-6B20176F1B04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80D0-996F-44E7-B176-4B5F8AF05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69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D683-91FD-4AD6-86DB-6B20176F1B04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80D0-996F-44E7-B176-4B5F8AF05C7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545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D683-91FD-4AD6-86DB-6B20176F1B04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80D0-996F-44E7-B176-4B5F8AF05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106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D683-91FD-4AD6-86DB-6B20176F1B04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80D0-996F-44E7-B176-4B5F8AF05C7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9024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D683-91FD-4AD6-86DB-6B20176F1B04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80D0-996F-44E7-B176-4B5F8AF05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45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D683-91FD-4AD6-86DB-6B20176F1B04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80D0-996F-44E7-B176-4B5F8AF05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45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D683-91FD-4AD6-86DB-6B20176F1B04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80D0-996F-44E7-B176-4B5F8AF05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89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D683-91FD-4AD6-86DB-6B20176F1B04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80D0-996F-44E7-B176-4B5F8AF05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55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D683-91FD-4AD6-86DB-6B20176F1B04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80D0-996F-44E7-B176-4B5F8AF05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98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D683-91FD-4AD6-86DB-6B20176F1B04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80D0-996F-44E7-B176-4B5F8AF05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16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D683-91FD-4AD6-86DB-6B20176F1B04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80D0-996F-44E7-B176-4B5F8AF05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12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D683-91FD-4AD6-86DB-6B20176F1B04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80D0-996F-44E7-B176-4B5F8AF05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23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D683-91FD-4AD6-86DB-6B20176F1B04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80D0-996F-44E7-B176-4B5F8AF05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99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D683-91FD-4AD6-86DB-6B20176F1B04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80D0-996F-44E7-B176-4B5F8AF05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06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D683-91FD-4AD6-86DB-6B20176F1B04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80D0-996F-44E7-B176-4B5F8AF05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89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7D683-91FD-4AD6-86DB-6B20176F1B04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C0780D0-996F-44E7-B176-4B5F8AF05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1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Create a Simple Blog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John Jolley</a:t>
            </a:r>
          </a:p>
          <a:p>
            <a:r>
              <a:rPr lang="en-US" dirty="0" err="1" smtClean="0"/>
              <a:t>Hanyu</a:t>
            </a:r>
            <a:r>
              <a:rPr lang="en-US" dirty="0" smtClean="0"/>
              <a:t> Liang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998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Making a Blog Using Firebase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Firebase to store information about blogs</a:t>
            </a:r>
          </a:p>
          <a:p>
            <a:r>
              <a:rPr lang="en-US" dirty="0" smtClean="0"/>
              <a:t>Get the information from Firebase when we want info about he blogs</a:t>
            </a:r>
          </a:p>
          <a:p>
            <a:r>
              <a:rPr lang="en-US" dirty="0" smtClean="0"/>
              <a:t>Used </a:t>
            </a:r>
            <a:r>
              <a:rPr lang="en-US" dirty="0" err="1" smtClean="0"/>
              <a:t>Javascript</a:t>
            </a:r>
            <a:r>
              <a:rPr lang="en-US" dirty="0" smtClean="0"/>
              <a:t> to get and retrieve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904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Pages: Home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all of the blogs and allow user to select a blog they wish to view</a:t>
            </a:r>
          </a:p>
          <a:p>
            <a:r>
              <a:rPr lang="en-US" dirty="0" smtClean="0"/>
              <a:t>Somewhere they can click to sign up or log in </a:t>
            </a:r>
          </a:p>
          <a:p>
            <a:r>
              <a:rPr lang="en-US" dirty="0" smtClean="0"/>
              <a:t>If user has an account and is logged in, then they can create a new blog</a:t>
            </a:r>
          </a:p>
        </p:txBody>
      </p:sp>
    </p:spTree>
    <p:extLst>
      <p:ext uri="{BB962C8B-B14F-4D97-AF65-F5344CB8AC3E}">
        <p14:creationId xmlns:p14="http://schemas.microsoft.com/office/powerpoint/2010/main" val="1235659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In or Sign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can create an account for themselves or log in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317" t="4675" r="27218" b="45349"/>
          <a:stretch/>
        </p:blipFill>
        <p:spPr>
          <a:xfrm>
            <a:off x="677334" y="2845770"/>
            <a:ext cx="8912180" cy="342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28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New Blog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only do it if you have an account and are logged in</a:t>
            </a:r>
          </a:p>
          <a:p>
            <a:r>
              <a:rPr lang="en-US" dirty="0" smtClean="0"/>
              <a:t>Enter a Blog Title and put the text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750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Blog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user selects a blog they want to see, the contents of the blog are displayed</a:t>
            </a:r>
          </a:p>
          <a:p>
            <a:r>
              <a:rPr lang="en-US" dirty="0" smtClean="0"/>
              <a:t>Includes title, who made it and when, content, and comments associated with it.</a:t>
            </a:r>
          </a:p>
          <a:p>
            <a:r>
              <a:rPr lang="en-US" dirty="0" smtClean="0"/>
              <a:t>If you have an account and are logged in, then you can post a comment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444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297" b="4766"/>
          <a:stretch/>
        </p:blipFill>
        <p:spPr>
          <a:xfrm>
            <a:off x="0" y="0"/>
            <a:ext cx="12192000" cy="664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5402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</TotalTime>
  <Words>181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Create a Simple Blog</vt:lpstr>
      <vt:lpstr>Solution: Making a Blog Using Firebase</vt:lpstr>
      <vt:lpstr>Pages: Home</vt:lpstr>
      <vt:lpstr>Log In or Sign Up</vt:lpstr>
      <vt:lpstr>Create New Blog</vt:lpstr>
      <vt:lpstr>Show Blog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a Simple Blog</dc:title>
  <dc:creator>Jolley, John P. (MU-Student)</dc:creator>
  <cp:lastModifiedBy>Jolley, John P. (MU-Student)</cp:lastModifiedBy>
  <cp:revision>4</cp:revision>
  <dcterms:created xsi:type="dcterms:W3CDTF">2017-11-30T07:50:35Z</dcterms:created>
  <dcterms:modified xsi:type="dcterms:W3CDTF">2017-11-30T08:23:28Z</dcterms:modified>
</cp:coreProperties>
</file>