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Rockstar</c:v>
                </c:pt>
                <c:pt idx="1">
                  <c:v>Treyarch</c:v>
                </c:pt>
                <c:pt idx="2">
                  <c:v>EA Sports</c:v>
                </c:pt>
                <c:pt idx="3">
                  <c:v>Capcom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19.71</c:v>
                </c:pt>
                <c:pt idx="1">
                  <c:v>14.3</c:v>
                </c:pt>
                <c:pt idx="2">
                  <c:v>12.22</c:v>
                </c:pt>
                <c:pt idx="3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F-4A6F-BAA1-CDC76A9FA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Rockstar</c:v>
                </c:pt>
                <c:pt idx="1">
                  <c:v>Treyarch</c:v>
                </c:pt>
                <c:pt idx="2">
                  <c:v>EA Sports</c:v>
                </c:pt>
                <c:pt idx="3">
                  <c:v>Capcom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9.02</c:v>
                </c:pt>
                <c:pt idx="1">
                  <c:v>7.37</c:v>
                </c:pt>
                <c:pt idx="2">
                  <c:v>1.58</c:v>
                </c:pt>
                <c:pt idx="3">
                  <c:v>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F-4A6F-BAA1-CDC76A9FA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Rockstar</c:v>
                </c:pt>
                <c:pt idx="1">
                  <c:v>Treyarch</c:v>
                </c:pt>
                <c:pt idx="2">
                  <c:v>EA Sports</c:v>
                </c:pt>
                <c:pt idx="3">
                  <c:v>Capcom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7.68</c:v>
                </c:pt>
                <c:pt idx="1">
                  <c:v>4.47</c:v>
                </c:pt>
                <c:pt idx="2">
                  <c:v>8.93</c:v>
                </c:pt>
                <c:pt idx="3">
                  <c:v>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F-4A6F-BAA1-CDC76A9FA1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Rockstar</c:v>
                </c:pt>
                <c:pt idx="1">
                  <c:v>Treyarch</c:v>
                </c:pt>
                <c:pt idx="2">
                  <c:v>EA Sports</c:v>
                </c:pt>
                <c:pt idx="3">
                  <c:v>Capcom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0.21</c:v>
                </c:pt>
                <c:pt idx="1">
                  <c:v>0.5</c:v>
                </c:pt>
                <c:pt idx="2">
                  <c:v>0.16</c:v>
                </c:pt>
                <c:pt idx="3">
                  <c:v>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F-4A6F-BAA1-CDC76A9FA1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Rockstar</c:v>
                </c:pt>
                <c:pt idx="1">
                  <c:v>Treyarch</c:v>
                </c:pt>
                <c:pt idx="2">
                  <c:v>EA Sports</c:v>
                </c:pt>
                <c:pt idx="3">
                  <c:v>Capcom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2.8</c:v>
                </c:pt>
                <c:pt idx="1">
                  <c:v>1.96</c:v>
                </c:pt>
                <c:pt idx="2">
                  <c:v>1.56</c:v>
                </c:pt>
                <c:pt idx="3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8F-4A6F-BAA1-CDC76A9FA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9088367"/>
        <c:axId val="2068531407"/>
      </c:barChart>
      <c:catAx>
        <c:axId val="192908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531407"/>
        <c:crosses val="autoZero"/>
        <c:auto val="1"/>
        <c:lblAlgn val="ctr"/>
        <c:lblOffset val="100"/>
        <c:noMultiLvlLbl val="0"/>
      </c:catAx>
      <c:valAx>
        <c:axId val="206853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8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0DD7-AA1E-4B85-BE92-624C67F46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THE Mean squares!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2018 VIDEO game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6608D-A80F-4134-8CBD-535D5B37F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Plakon</a:t>
            </a:r>
          </a:p>
          <a:p>
            <a:r>
              <a:rPr lang="en-US" dirty="0"/>
              <a:t>Denise </a:t>
            </a:r>
            <a:r>
              <a:rPr lang="en-US" dirty="0" err="1"/>
              <a:t>Claridy</a:t>
            </a:r>
            <a:endParaRPr lang="en-US" dirty="0"/>
          </a:p>
          <a:p>
            <a:r>
              <a:rPr lang="en-US" dirty="0"/>
              <a:t>Edward </a:t>
            </a:r>
            <a:r>
              <a:rPr lang="en-US" dirty="0" err="1"/>
              <a:t>Unukpo</a:t>
            </a:r>
            <a:endParaRPr lang="en-US" dirty="0"/>
          </a:p>
          <a:p>
            <a:r>
              <a:rPr lang="en-US" dirty="0"/>
              <a:t>Alexandra Marrero</a:t>
            </a:r>
          </a:p>
        </p:txBody>
      </p:sp>
    </p:spTree>
    <p:extLst>
      <p:ext uri="{BB962C8B-B14F-4D97-AF65-F5344CB8AC3E}">
        <p14:creationId xmlns:p14="http://schemas.microsoft.com/office/powerpoint/2010/main" val="24141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CFFA-5733-46B8-AEA1-B7E02278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0D05-F8A3-4661-9CCE-037E0946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selling genres – Action-Adventure, Action, Sports and Shooter</a:t>
            </a:r>
          </a:p>
          <a:p>
            <a:r>
              <a:rPr lang="en-US" dirty="0"/>
              <a:t>Red Dead Redemption 2 top selling game</a:t>
            </a:r>
          </a:p>
          <a:p>
            <a:r>
              <a:rPr lang="en-US" dirty="0"/>
              <a:t>Rockstar Games #1 developer in sales</a:t>
            </a:r>
          </a:p>
          <a:p>
            <a:r>
              <a:rPr lang="en-US" dirty="0"/>
              <a:t>PS4 top game selling console by far</a:t>
            </a:r>
          </a:p>
          <a:p>
            <a:r>
              <a:rPr lang="en-US" dirty="0"/>
              <a:t>Potential for machine learning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6C7-CF0A-41EF-8214-FD0C6430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C96F-A84C-4F33-A62C-2FFC8FE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 of the project </a:t>
            </a:r>
            <a:r>
              <a:rPr lang="en-US" dirty="0"/>
              <a:t>– </a:t>
            </a:r>
          </a:p>
          <a:p>
            <a:pPr marL="0" indent="0">
              <a:buNone/>
            </a:pPr>
            <a:r>
              <a:rPr lang="en-US" sz="3600" dirty="0"/>
              <a:t>	To analyze video game sales for 2018</a:t>
            </a:r>
            <a:endParaRPr lang="en-US" dirty="0"/>
          </a:p>
          <a:p>
            <a:r>
              <a:rPr lang="en-US" sz="4000" dirty="0"/>
              <a:t>Variables</a:t>
            </a:r>
            <a:r>
              <a:rPr lang="en-US" dirty="0"/>
              <a:t> – Title, Genre, Developer, Publisher, Platform, Global Sales, and Sales by Region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559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87DB-2A59-42D4-9029-C391CCE3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7BC4-350F-4F59-9D95-F21991B6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1689"/>
          </a:xfrm>
        </p:spPr>
        <p:txBody>
          <a:bodyPr/>
          <a:lstStyle/>
          <a:p>
            <a:r>
              <a:rPr lang="en-US" dirty="0"/>
              <a:t>Process:  Initially scraped data from </a:t>
            </a:r>
            <a:r>
              <a:rPr lang="en-US" dirty="0" err="1"/>
              <a:t>VGChartz</a:t>
            </a:r>
            <a:r>
              <a:rPr lang="en-US" dirty="0"/>
              <a:t> and Wikipedia. Tried to scrape Metacritic but once it was acquired by CBS, they blocked scraping. </a:t>
            </a:r>
          </a:p>
          <a:p>
            <a:r>
              <a:rPr lang="en-US" dirty="0"/>
              <a:t>Dataset: </a:t>
            </a:r>
            <a:r>
              <a:rPr lang="en-US" dirty="0" err="1"/>
              <a:t>VGChartz</a:t>
            </a:r>
            <a:r>
              <a:rPr lang="en-US" dirty="0"/>
              <a:t> dataset from Kaggle</a:t>
            </a:r>
          </a:p>
          <a:p>
            <a:r>
              <a:rPr lang="en-US" dirty="0"/>
              <a:t>Database:  Currently using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Notebook: for data cleaning and to filter for 2018</a:t>
            </a:r>
          </a:p>
          <a:p>
            <a:r>
              <a:rPr lang="en-US" dirty="0"/>
              <a:t>Project using Python Flask, HTML/CSS, JavaScript and </a:t>
            </a:r>
            <a:r>
              <a:rPr lang="en-US" dirty="0" err="1"/>
              <a:t>Plotly</a:t>
            </a:r>
            <a:r>
              <a:rPr lang="en-US" dirty="0"/>
              <a:t> for visualizations</a:t>
            </a:r>
          </a:p>
          <a:p>
            <a:r>
              <a:rPr lang="en-US" dirty="0"/>
              <a:t>Deploy Flask via Heroku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A672-117E-4518-B694-DDC3206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Games by Global Sales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84CC83-D493-46CB-8A51-4673C1640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89856"/>
              </p:ext>
            </p:extLst>
          </p:nvPr>
        </p:nvGraphicFramePr>
        <p:xfrm>
          <a:off x="1803400" y="2097088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9483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140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Sales 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Dead Redemption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of 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2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FIFA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5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God of War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Far Cry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Monster Hunter: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5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NBA 2K19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Assassin’s Creed Odyssey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1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Pokemon</a:t>
                      </a:r>
                      <a:r>
                        <a:rPr lang="en-US" dirty="0"/>
                        <a:t>: Let’s Go, Pikachu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2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Battlefield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7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BD67-7593-4579-B4E9-693720F2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211"/>
          </a:xfrm>
        </p:spPr>
        <p:txBody>
          <a:bodyPr/>
          <a:lstStyle/>
          <a:p>
            <a:r>
              <a:rPr lang="en-US" dirty="0"/>
              <a:t>Genre by Global Sales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4696DB-4F71-4E43-A59F-49A120F62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50976"/>
              </p:ext>
            </p:extLst>
          </p:nvPr>
        </p:nvGraphicFramePr>
        <p:xfrm>
          <a:off x="1910976" y="1465729"/>
          <a:ext cx="8128000" cy="468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3283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88879429"/>
                    </a:ext>
                  </a:extLst>
                </a:gridCol>
              </a:tblGrid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Sales (in millions)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92401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Action-Adventure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90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51937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095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Shooter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79381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Role-Playing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62560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9248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Fighting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74698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67006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84669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Adventure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10676"/>
                  </a:ext>
                </a:extLst>
              </a:tr>
              <a:tr h="390340"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388DB-4C8B-4FD2-82C7-E6889CD0C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38287"/>
              </p:ext>
            </p:extLst>
          </p:nvPr>
        </p:nvGraphicFramePr>
        <p:xfrm>
          <a:off x="2032000" y="787791"/>
          <a:ext cx="8128000" cy="5350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02025521-F61F-431E-9E13-D7CE620E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99" y="98474"/>
            <a:ext cx="9905998" cy="1012874"/>
          </a:xfrm>
        </p:spPr>
        <p:txBody>
          <a:bodyPr/>
          <a:lstStyle/>
          <a:p>
            <a:r>
              <a:rPr lang="en-US" dirty="0"/>
              <a:t>Top Developers Global Sales vs Region</a:t>
            </a:r>
          </a:p>
        </p:txBody>
      </p:sp>
    </p:spTree>
    <p:extLst>
      <p:ext uri="{BB962C8B-B14F-4D97-AF65-F5344CB8AC3E}">
        <p14:creationId xmlns:p14="http://schemas.microsoft.com/office/powerpoint/2010/main" val="22980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67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DCEEE6-0828-4EAF-9136-827D1ABA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Best global selling publishers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0FFFB-B072-41CE-9775-A553DE73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68" y="678390"/>
            <a:ext cx="9195588" cy="34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6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7" name="Rectangle 65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89FE7-749F-45E4-A7B1-F6308017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Best global selling developers</a:t>
            </a:r>
          </a:p>
        </p:txBody>
      </p:sp>
      <p:sp useBgFill="1">
        <p:nvSpPr>
          <p:cNvPr id="126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DD5FD-1663-48E3-9F99-20CC8F41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58" y="678391"/>
            <a:ext cx="8956285" cy="35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CC5E17-1F22-40B4-931A-6C32907B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Global sales by Platform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EA5BDD1-6617-4A7D-B704-7AA38D284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9" y="686877"/>
            <a:ext cx="7091249" cy="38824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87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THE Mean squares!  2018 VIDEO game sales Analysis</vt:lpstr>
      <vt:lpstr>Introduction</vt:lpstr>
      <vt:lpstr>Tools</vt:lpstr>
      <vt:lpstr>Top 10 Games by Global Sales</vt:lpstr>
      <vt:lpstr>Genre by Global Sales</vt:lpstr>
      <vt:lpstr>Top Developers Global Sales vs Region</vt:lpstr>
      <vt:lpstr>Best global selling publishers</vt:lpstr>
      <vt:lpstr>Best global selling developers</vt:lpstr>
      <vt:lpstr>Global sales by Platform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VIDEO game sales</dc:title>
  <dc:creator>gabby fisher</dc:creator>
  <cp:lastModifiedBy>gabby fisher</cp:lastModifiedBy>
  <cp:revision>23</cp:revision>
  <dcterms:created xsi:type="dcterms:W3CDTF">2019-10-10T00:26:57Z</dcterms:created>
  <dcterms:modified xsi:type="dcterms:W3CDTF">2019-10-11T00:28:45Z</dcterms:modified>
</cp:coreProperties>
</file>