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04a272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04a272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04a272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04a272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04a272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04a272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04a272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04a272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04a272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04a272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04a272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04a272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04a272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04a272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4a272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04a272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04a272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04a272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10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JOHN POOLER PEREA</a:t>
            </a:r>
            <a:endParaRPr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420100" y="471925"/>
            <a:ext cx="1533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QA ACADEMY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452800" y="198100"/>
            <a:ext cx="41814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Testing -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Unit and integration testing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866050" y="2016375"/>
            <a:ext cx="1117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Coverage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950" y="3116788"/>
            <a:ext cx="3921663" cy="16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550" y="612275"/>
            <a:ext cx="3883075" cy="21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25" y="2455425"/>
            <a:ext cx="3087626" cy="22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452800" y="856075"/>
            <a:ext cx="3629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000"/>
            <a:ext cx="8839201" cy="4496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75925" y="91975"/>
            <a:ext cx="277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Issues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1124925"/>
            <a:ext cx="8567798" cy="33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403275" y="169800"/>
            <a:ext cx="5426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SonaType Nexus Repository Manager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  .Jar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3398275"/>
            <a:ext cx="5415074" cy="12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693350" y="297150"/>
            <a:ext cx="3240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and best practices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0" y="746700"/>
            <a:ext cx="3896523" cy="25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725" y="1374462"/>
            <a:ext cx="1682725" cy="16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30625" y="353750"/>
            <a:ext cx="2893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PDS - Project Design Specification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25" y="1292725"/>
            <a:ext cx="20097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87100" y="898525"/>
            <a:ext cx="2334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Core principles introduced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544325" y="898525"/>
            <a:ext cx="1889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IMS Functionality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17800" y="1468500"/>
            <a:ext cx="21084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100"/>
              <a:buChar char="●"/>
            </a:pPr>
            <a:r>
              <a:rPr lang="en" sz="1100">
                <a:solidFill>
                  <a:srgbClr val="2E2D2C"/>
                </a:solidFill>
              </a:rPr>
              <a:t>Application using java which interacts with a Managed Database.</a:t>
            </a:r>
            <a:endParaRPr sz="1100">
              <a:solidFill>
                <a:srgbClr val="2E2D2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E2D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100"/>
              <a:buChar char="●"/>
            </a:pPr>
            <a:r>
              <a:rPr lang="en" sz="1100">
                <a:solidFill>
                  <a:srgbClr val="2E2D2C"/>
                </a:solidFill>
              </a:rPr>
              <a:t>CI Pipeline that can automate the building and deployment of your artifact</a:t>
            </a:r>
            <a:endParaRPr sz="1100">
              <a:solidFill>
                <a:srgbClr val="2E2D2C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025650" y="952025"/>
            <a:ext cx="1443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36750" y="247625"/>
            <a:ext cx="51294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Management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72125" y="1337175"/>
            <a:ext cx="32403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AGILE -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Planning-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Designing-	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Amending-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Deploying-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Reviewing-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Launching-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Documenting-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02275"/>
            <a:ext cx="4123174" cy="230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675" y="2055450"/>
            <a:ext cx="2085551" cy="13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810975" y="1337175"/>
            <a:ext cx="398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595988" y="1337175"/>
            <a:ext cx="4075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Trello boards (kanban)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Story points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-2167952">
            <a:off x="2052729" y="307289"/>
            <a:ext cx="1779422" cy="63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Tools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2798950" y="929625"/>
            <a:ext cx="34329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GCP - Google Cloud Platform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VM running instance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Version control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Jenkins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CI server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Sonarqube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 code quality (bugs, code smells, security vulnerability, coverage)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Maven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 Build Management tool based on POM.xml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200" y="2419097"/>
            <a:ext cx="1763024" cy="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4413" y="1450000"/>
            <a:ext cx="762601" cy="7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7">
            <a:alphaModFix/>
          </a:blip>
          <a:srcRect b="0" l="29733" r="27947" t="0"/>
          <a:stretch/>
        </p:blipFill>
        <p:spPr>
          <a:xfrm>
            <a:off x="7400425" y="2865350"/>
            <a:ext cx="905576" cy="10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1316528"/>
            <a:ext cx="1792975" cy="6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" y="2118625"/>
            <a:ext cx="1792976" cy="179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48750" y="335900"/>
            <a:ext cx="1008925" cy="100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-2167992">
            <a:off x="5663105" y="4227861"/>
            <a:ext cx="1329712" cy="4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6" name="Google Shape;11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806025" y="7015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2.Additional tools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Junit - 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testing framework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Nexus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Artifact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Repository manager, manages dependencies for ease of Jar manipulation.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programming language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Eclipse IDE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5" y="1437875"/>
            <a:ext cx="8504100" cy="22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32525" y="530625"/>
            <a:ext cx="30990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analysis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4294967295" type="title"/>
          </p:nvPr>
        </p:nvSpPr>
        <p:spPr>
          <a:xfrm>
            <a:off x="749950" y="485200"/>
            <a:ext cx="49101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Structured Query Language (SQL)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and managing databases (cloud hosted)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407925" y="1563550"/>
            <a:ext cx="27168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INTO customer VALUES (1, 'Mateu');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customer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(2, 'Joan');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customer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(3, 'LLuc');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301800" y="3074625"/>
            <a:ext cx="2716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customer SET name = 'johnny' WHERE id = 2;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DELETE FROM customer WHERE id = 12;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SELECT* FROM customer;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425" y="1383850"/>
            <a:ext cx="1644300" cy="1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211825" y="3112975"/>
            <a:ext cx="12594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DDL &amp; DML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535775" y="273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Entity Relationship Diagram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867525"/>
            <a:ext cx="7003675" cy="32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75" y="966025"/>
            <a:ext cx="6123101" cy="3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457450" y="226400"/>
            <a:ext cx="6445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UML - Unified Modelling Language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Modelling language to visualize the design of a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