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C773-60C0-D37A-C604-74347030A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EA029-727B-7837-C350-5A0A28A07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A3C5C-9E71-79CE-859B-0351A4FE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7BB9-C24B-4729-A4FE-AEDDDAE5B33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FB106-FD73-6B30-8D71-A8BB3C38E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CE78C-FB1A-0474-1682-13599CE9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DAE5-EB24-4415-8E76-E61231DBC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1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4C9C7-CE74-291D-E33B-7161E497B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0C6E3-044E-6971-A43B-6C31375E7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A95EF-DFE0-AA7F-E2F5-90E42CF7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7BB9-C24B-4729-A4FE-AEDDDAE5B33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243A9-19BD-D0CB-BB64-FDFE92FFB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3668C-48D1-9789-A78C-F8A1024C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DAE5-EB24-4415-8E76-E61231DBC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7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1B5DD8-9C31-D913-5D9E-A7E389FF4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1AC84-C1B7-3877-D89B-39EEF71C1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9D90B-4E26-D30A-FFAD-569ABB61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7BB9-C24B-4729-A4FE-AEDDDAE5B33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1D325-86A9-DE9D-E9F4-8A8243F77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F0B87-C724-569C-7034-8F2F32DFC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DAE5-EB24-4415-8E76-E61231DBC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7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B6E39-A4CB-AB44-22F2-8AAA93DC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E4BE0-CCC7-FE00-5AEF-0003585CB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9BA90-336F-2806-056C-ADDE35AD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7BB9-C24B-4729-A4FE-AEDDDAE5B33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886C7-84AE-9AE3-5AE8-EF5618E3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FF16C-405C-5C9A-478F-148818B56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DAE5-EB24-4415-8E76-E61231DBC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1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235C-B61E-18E6-BC67-5A16F967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9DF3F-5E7A-FC77-F8BB-BAAA5B050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8C677-2232-4AE8-82E4-1738BF94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7BB9-C24B-4729-A4FE-AEDDDAE5B33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E9F3B-5EE5-8D59-F0D9-B5742F8A8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75282-3A0D-4FD9-25F7-1C7B32A3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DAE5-EB24-4415-8E76-E61231DBC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1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9129-6CB0-E41E-5A27-CC02301A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1220A-A176-9575-ACD5-433CEB9A9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D4DFD-6F3E-C045-CB52-4F77E48C7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7FE90-379B-19AD-D64F-5A6C805B3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7BB9-C24B-4729-A4FE-AEDDDAE5B33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F79D8-3A4C-3126-0623-3F424238B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436F1-6772-4327-9B3F-E327A5F2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DAE5-EB24-4415-8E76-E61231DBC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2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25C8A-19AF-FF99-5CF2-C8395018A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55A1D-927C-01CC-3725-4A4FDE692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09C95-B938-147A-3017-F8041F028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0007CE-74DB-AB75-03B3-3F2BB5A09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8A5D7F-9125-3382-617C-E998A10CF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BA08FF-39E7-72E8-BE73-AC28A3F16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7BB9-C24B-4729-A4FE-AEDDDAE5B33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C2CE1B-0BDB-C270-CA49-0A5D111A0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5A0EFB-7205-8F3E-D22C-44B62796B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DAE5-EB24-4415-8E76-E61231DBC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1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E895-F4A0-0598-E973-D5C8894E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47C07D-6B80-A6A7-3E43-34884605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7BB9-C24B-4729-A4FE-AEDDDAE5B33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09352-00A6-A432-563C-B5C8976F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98D60-1E7A-0A28-9E94-EC1AA067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DAE5-EB24-4415-8E76-E61231DBC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4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DF5D8-7375-AEF8-A030-E889AE28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7BB9-C24B-4729-A4FE-AEDDDAE5B33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6097A8-C45D-9FF3-FFA7-FC04F973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2A1A2-C31D-EBAD-40FE-B3CB4A0F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DAE5-EB24-4415-8E76-E61231DBC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1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1DCBE-0DD7-7512-44F0-66E1335BB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9DF0D-C2BB-A12B-055B-3BE0717D9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2638F-CFE8-0DB0-2A94-5420BAAFF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47CBA-D702-35A6-9E9E-177A02CF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7BB9-C24B-4729-A4FE-AEDDDAE5B33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1508D-C480-0DFE-4C71-3F1D9212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B30B6-CFC0-94C4-5387-B2B750048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DAE5-EB24-4415-8E76-E61231DBC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7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C860-C5DF-F5B6-34E9-EAB458804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F6B976-77F6-77EE-6E97-AF10A756C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152E59-F7B7-32A2-1411-B2091639A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D191E-01F7-B638-B8A5-579CEFE9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27BB9-C24B-4729-A4FE-AEDDDAE5B33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FFE46-3A18-BE23-0A0E-15EA178D7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A05A6-E161-4970-2686-48EEA0E8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CDAE5-EB24-4415-8E76-E61231DBC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100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6B403F-939B-989C-B187-E017EBD88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6FDAD-2E81-AE32-95A2-94F3C60EF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D1872-374A-9E1C-A354-398BC88A8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227BB9-C24B-4729-A4FE-AEDDDAE5B331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59A0A-24D9-F6B6-9A50-CC15C9BD3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AC814-D205-8961-D6F6-BA0B8ABC6A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5CDAE5-EB24-4415-8E76-E61231DBC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8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3EC6-8705-2E6A-39BD-27B916AFFA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SARA Prioritization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4FD241-A537-753F-2A1F-5FD6F1B480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9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850F11-DE15-7D0C-BB61-F002F004BB65}"/>
              </a:ext>
            </a:extLst>
          </p:cNvPr>
          <p:cNvSpPr/>
          <p:nvPr/>
        </p:nvSpPr>
        <p:spPr>
          <a:xfrm>
            <a:off x="1476463" y="1711355"/>
            <a:ext cx="3858936" cy="1166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AIS in waterbody + AIS upstream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2E340A-6093-C213-C91C-4BC3214E5E9D}"/>
              </a:ext>
            </a:extLst>
          </p:cNvPr>
          <p:cNvSpPr/>
          <p:nvPr/>
        </p:nvSpPr>
        <p:spPr>
          <a:xfrm>
            <a:off x="1476463" y="3633832"/>
            <a:ext cx="3858936" cy="1166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AIS in waterbody only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2048A3-60C0-6754-55AA-0D94B70ED053}"/>
              </a:ext>
            </a:extLst>
          </p:cNvPr>
          <p:cNvSpPr/>
          <p:nvPr/>
        </p:nvSpPr>
        <p:spPr>
          <a:xfrm>
            <a:off x="1476463" y="5556309"/>
            <a:ext cx="3858936" cy="11660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AIS upstream waterbody only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0D6A8D1-B377-321B-155D-F3B73BC0AD01}"/>
              </a:ext>
            </a:extLst>
          </p:cNvPr>
          <p:cNvSpPr/>
          <p:nvPr/>
        </p:nvSpPr>
        <p:spPr>
          <a:xfrm>
            <a:off x="5335398" y="2109833"/>
            <a:ext cx="1224793" cy="3607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7451A65-BE02-3D0E-9F25-B9F06DB3E4A5}"/>
              </a:ext>
            </a:extLst>
          </p:cNvPr>
          <p:cNvSpPr/>
          <p:nvPr/>
        </p:nvSpPr>
        <p:spPr>
          <a:xfrm>
            <a:off x="5335397" y="4059574"/>
            <a:ext cx="1224793" cy="3607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EB5DAB5-B486-8A32-97BE-512590F21956}"/>
              </a:ext>
            </a:extLst>
          </p:cNvPr>
          <p:cNvSpPr/>
          <p:nvPr/>
        </p:nvSpPr>
        <p:spPr>
          <a:xfrm>
            <a:off x="5335397" y="6003024"/>
            <a:ext cx="1224793" cy="3607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B8F4C5-4C50-3825-9283-032C1CA2D89B}"/>
              </a:ext>
            </a:extLst>
          </p:cNvPr>
          <p:cNvSpPr/>
          <p:nvPr/>
        </p:nvSpPr>
        <p:spPr>
          <a:xfrm>
            <a:off x="6560190" y="1711355"/>
            <a:ext cx="3858936" cy="11660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62E246-48FA-7EF9-3BB4-36933E209830}"/>
              </a:ext>
            </a:extLst>
          </p:cNvPr>
          <p:cNvSpPr/>
          <p:nvPr/>
        </p:nvSpPr>
        <p:spPr>
          <a:xfrm>
            <a:off x="6560190" y="3633832"/>
            <a:ext cx="3858936" cy="11660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Eradication/Control (??)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223407-B0C9-B956-311E-B4D8C24B5CA2}"/>
              </a:ext>
            </a:extLst>
          </p:cNvPr>
          <p:cNvSpPr/>
          <p:nvPr/>
        </p:nvSpPr>
        <p:spPr>
          <a:xfrm>
            <a:off x="6560190" y="5556309"/>
            <a:ext cx="3858936" cy="11660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Monitoring and </a:t>
            </a:r>
            <a:r>
              <a:rPr lang="en-US" b="1" dirty="0"/>
              <a:t>Prevention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04E63E-1C94-A040-958C-05FF375534DC}"/>
              </a:ext>
            </a:extLst>
          </p:cNvPr>
          <p:cNvSpPr txBox="1"/>
          <p:nvPr/>
        </p:nvSpPr>
        <p:spPr>
          <a:xfrm>
            <a:off x="7466203" y="1342023"/>
            <a:ext cx="19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Lowest Priority 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8A3BBB-23DC-375A-1CC6-AA78AEEF1BA4}"/>
              </a:ext>
            </a:extLst>
          </p:cNvPr>
          <p:cNvSpPr txBox="1"/>
          <p:nvPr/>
        </p:nvSpPr>
        <p:spPr>
          <a:xfrm>
            <a:off x="7466203" y="3280205"/>
            <a:ext cx="2049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Medium Priority (2)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F43D11-AE49-AEE2-55F8-93EA7E6328DD}"/>
              </a:ext>
            </a:extLst>
          </p:cNvPr>
          <p:cNvSpPr txBox="1"/>
          <p:nvPr/>
        </p:nvSpPr>
        <p:spPr>
          <a:xfrm>
            <a:off x="7415484" y="5203972"/>
            <a:ext cx="1692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Priority (3)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2C67F3-BC2F-6110-8D64-D2A09E751403}"/>
              </a:ext>
            </a:extLst>
          </p:cNvPr>
          <p:cNvSpPr txBox="1"/>
          <p:nvPr/>
        </p:nvSpPr>
        <p:spPr>
          <a:xfrm>
            <a:off x="3546135" y="166173"/>
            <a:ext cx="509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Assigning Action Categories</a:t>
            </a:r>
          </a:p>
        </p:txBody>
      </p:sp>
    </p:spTree>
    <p:extLst>
      <p:ext uri="{BB962C8B-B14F-4D97-AF65-F5344CB8AC3E}">
        <p14:creationId xmlns:p14="http://schemas.microsoft.com/office/powerpoint/2010/main" val="770565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SARA Prioritization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Madsen, Chris WLRS:EX</dc:creator>
  <cp:lastModifiedBy>Madsen, Chris WLRS:EX</cp:lastModifiedBy>
  <cp:revision>2</cp:revision>
  <dcterms:created xsi:type="dcterms:W3CDTF">2025-03-20T17:35:04Z</dcterms:created>
  <dcterms:modified xsi:type="dcterms:W3CDTF">2025-03-20T17:39:33Z</dcterms:modified>
</cp:coreProperties>
</file>