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7"/>
  </p:notesMasterIdLst>
  <p:sldIdLst>
    <p:sldId id="257" r:id="rId5"/>
    <p:sldId id="258" r:id="rId6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52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23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3402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	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54635305-C305-4ABA-A0F2-7CC1FAB0AD8D}"/>
              </a:ext>
            </a:extLst>
          </p:cNvPr>
          <p:cNvSpPr/>
          <p:nvPr/>
        </p:nvSpPr>
        <p:spPr bwMode="auto">
          <a:xfrm>
            <a:off x="6079450" y="2467108"/>
            <a:ext cx="454836" cy="16959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D5324-9A03-4E51-8CAE-329D7B1B51E0}"/>
              </a:ext>
            </a:extLst>
          </p:cNvPr>
          <p:cNvSpPr txBox="1"/>
          <p:nvPr/>
        </p:nvSpPr>
        <p:spPr>
          <a:xfrm>
            <a:off x="6534286" y="2391518"/>
            <a:ext cx="454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2DD7D0C-DD7E-4326-83B7-F83333766685}"/>
              </a:ext>
            </a:extLst>
          </p:cNvPr>
          <p:cNvSpPr/>
          <p:nvPr/>
        </p:nvSpPr>
        <p:spPr bwMode="auto">
          <a:xfrm>
            <a:off x="6079450" y="2732882"/>
            <a:ext cx="454836" cy="1333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ADD8A-4933-4D7B-8815-B18F7CCC0F65}"/>
              </a:ext>
            </a:extLst>
          </p:cNvPr>
          <p:cNvSpPr txBox="1"/>
          <p:nvPr/>
        </p:nvSpPr>
        <p:spPr>
          <a:xfrm>
            <a:off x="6534286" y="2604444"/>
            <a:ext cx="611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24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B086594-DC08-49A5-AA3F-D2A9649A050D}"/>
              </a:ext>
            </a:extLst>
          </p:cNvPr>
          <p:cNvSpPr/>
          <p:nvPr/>
        </p:nvSpPr>
        <p:spPr bwMode="auto">
          <a:xfrm>
            <a:off x="6079450" y="4094529"/>
            <a:ext cx="454836" cy="12152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CDE58-F3A2-47DF-A25B-FE3F9985098A}"/>
              </a:ext>
            </a:extLst>
          </p:cNvPr>
          <p:cNvSpPr txBox="1"/>
          <p:nvPr/>
        </p:nvSpPr>
        <p:spPr>
          <a:xfrm>
            <a:off x="6570204" y="4016792"/>
            <a:ext cx="723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569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  <a:r>
              <a:rPr lang="en-US" sz="1200" dirty="0"/>
              <a:t>4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208456" y="5238686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E144E-A06B-44A6-9D95-28B7D342C7BC}"/>
              </a:ext>
            </a:extLst>
          </p:cNvPr>
          <p:cNvSpPr txBox="1"/>
          <p:nvPr/>
        </p:nvSpPr>
        <p:spPr>
          <a:xfrm>
            <a:off x="3877561" y="3250488"/>
            <a:ext cx="923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BE168-4EE9-4EB7-847F-332004057A14}"/>
              </a:ext>
            </a:extLst>
          </p:cNvPr>
          <p:cNvSpPr txBox="1"/>
          <p:nvPr/>
        </p:nvSpPr>
        <p:spPr>
          <a:xfrm>
            <a:off x="3859338" y="3782239"/>
            <a:ext cx="424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DDEFB-04D1-49B3-91E0-008A16BE68F2}"/>
              </a:ext>
            </a:extLst>
          </p:cNvPr>
          <p:cNvSpPr txBox="1"/>
          <p:nvPr/>
        </p:nvSpPr>
        <p:spPr>
          <a:xfrm>
            <a:off x="3839459" y="4766842"/>
            <a:ext cx="169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BA2966-90A6-4B2D-B359-5907C00B9490}"/>
              </a:ext>
            </a:extLst>
          </p:cNvPr>
          <p:cNvSpPr txBox="1"/>
          <p:nvPr/>
        </p:nvSpPr>
        <p:spPr>
          <a:xfrm>
            <a:off x="3794600" y="5279609"/>
            <a:ext cx="277152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8F1A5-7BE7-42D9-829C-4EAF54A0FBD6}"/>
              </a:ext>
            </a:extLst>
          </p:cNvPr>
          <p:cNvSpPr txBox="1"/>
          <p:nvPr/>
        </p:nvSpPr>
        <p:spPr>
          <a:xfrm>
            <a:off x="4977353" y="2805113"/>
            <a:ext cx="645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A7938-4059-45DD-818E-A79D83FCC00F}"/>
              </a:ext>
            </a:extLst>
          </p:cNvPr>
          <p:cNvSpPr txBox="1"/>
          <p:nvPr/>
        </p:nvSpPr>
        <p:spPr>
          <a:xfrm>
            <a:off x="4977353" y="3355942"/>
            <a:ext cx="64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B5E978-DEE8-4A8F-960C-730EFBDFAA2F}"/>
              </a:ext>
            </a:extLst>
          </p:cNvPr>
          <p:cNvSpPr txBox="1"/>
          <p:nvPr/>
        </p:nvSpPr>
        <p:spPr>
          <a:xfrm>
            <a:off x="4977353" y="3782239"/>
            <a:ext cx="270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D1B4D-7010-4230-98B7-3F122E53BFEE}"/>
              </a:ext>
            </a:extLst>
          </p:cNvPr>
          <p:cNvSpPr txBox="1"/>
          <p:nvPr/>
        </p:nvSpPr>
        <p:spPr>
          <a:xfrm>
            <a:off x="4977353" y="4287838"/>
            <a:ext cx="51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4264C-311B-424D-BC18-2930755F5D4F}"/>
              </a:ext>
            </a:extLst>
          </p:cNvPr>
          <p:cNvSpPr txBox="1"/>
          <p:nvPr/>
        </p:nvSpPr>
        <p:spPr>
          <a:xfrm>
            <a:off x="4949036" y="4821025"/>
            <a:ext cx="355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0693D0-7028-4AD5-BF67-16DA12F0A7F2}"/>
              </a:ext>
            </a:extLst>
          </p:cNvPr>
          <p:cNvSpPr txBox="1"/>
          <p:nvPr/>
        </p:nvSpPr>
        <p:spPr>
          <a:xfrm>
            <a:off x="4977353" y="5354425"/>
            <a:ext cx="645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419D523DE47E4B89544C840763668C" ma:contentTypeVersion="7" ma:contentTypeDescription="Create a new document." ma:contentTypeScope="" ma:versionID="4a9cd4bd70491f21b1e0bfc5ada9b7e2">
  <xsd:schema xmlns:xsd="http://www.w3.org/2001/XMLSchema" xmlns:xs="http://www.w3.org/2001/XMLSchema" xmlns:p="http://schemas.microsoft.com/office/2006/metadata/properties" xmlns:ns3="6d9b2d49-d210-4999-bb7e-5f4f957440c4" xmlns:ns4="93ba7c5b-9439-4a05-80c9-9ca6aa4f7e3b" targetNamespace="http://schemas.microsoft.com/office/2006/metadata/properties" ma:root="true" ma:fieldsID="2cac25bd4d39ca4750656050ad346d55" ns3:_="" ns4:_="">
    <xsd:import namespace="6d9b2d49-d210-4999-bb7e-5f4f957440c4"/>
    <xsd:import namespace="93ba7c5b-9439-4a05-80c9-9ca6aa4f7e3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b2d49-d210-4999-bb7e-5f4f957440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ba7c5b-9439-4a05-80c9-9ca6aa4f7e3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A4530F-419E-4CAC-A7E7-2984AF5C1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DD3B1C-9063-43B8-87BB-2162DBE556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b2d49-d210-4999-bb7e-5f4f957440c4"/>
    <ds:schemaRef ds:uri="93ba7c5b-9439-4a05-80c9-9ca6aa4f7e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EE6FE0-9755-4E90-8E1E-15786388C500}">
  <ds:schemaRefs>
    <ds:schemaRef ds:uri="http://purl.org/dc/terms/"/>
    <ds:schemaRef ds:uri="http://purl.org/dc/elements/1.1/"/>
    <ds:schemaRef ds:uri="6d9b2d49-d210-4999-bb7e-5f4f957440c4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93ba7c5b-9439-4a05-80c9-9ca6aa4f7e3b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254</Words>
  <Application>Microsoft Macintosh PowerPoint</Application>
  <PresentationFormat>On-screen Show (4:3)</PresentationFormat>
  <Paragraphs>92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Purification, John</cp:lastModifiedBy>
  <cp:revision>59</cp:revision>
  <cp:lastPrinted>2015-10-07T21:36:22Z</cp:lastPrinted>
  <dcterms:created xsi:type="dcterms:W3CDTF">2003-12-08T11:02:30Z</dcterms:created>
  <dcterms:modified xsi:type="dcterms:W3CDTF">2021-10-13T20:41:03Z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0x010100A3419D523DE47E4B89544C840763668C</vt:lpwstr>
  </property>
</Properties>
</file>