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8" autoAdjust="0"/>
    <p:restoredTop sz="94694"/>
  </p:normalViewPr>
  <p:slideViewPr>
    <p:cSldViewPr>
      <p:cViewPr varScale="1">
        <p:scale>
          <a:sx n="121" d="100"/>
          <a:sy n="121" d="100"/>
        </p:scale>
        <p:origin x="18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2"/>
            <a:ext cx="406035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b="1" dirty="0">
                <a:latin typeface="Times New Roman" pitchFamily="18" charset="0"/>
              </a:rPr>
              <a:t>      LNR: 16, 34, 35, 38, 39, 41, 44, 45, 55, 63, 64, 65, 72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</a:t>
            </a:r>
            <a:r>
              <a:rPr lang="en-US" sz="1200" b="1" dirty="0">
                <a:latin typeface="Times New Roman" pitchFamily="18" charset="0"/>
              </a:rPr>
              <a:t>NLR: 45, 38, 34, 16, 35, 41, 39, 44, 65, 63, 55, 64, 72</a:t>
            </a:r>
            <a:r>
              <a:rPr lang="en-US" sz="1200" dirty="0">
                <a:latin typeface="Times New Roman" pitchFamily="18" charset="0"/>
              </a:rPr>
              <a:t>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</a:t>
            </a:r>
            <a:r>
              <a:rPr lang="en-US" sz="1200" b="1" dirty="0">
                <a:latin typeface="Times New Roman" pitchFamily="18" charset="0"/>
              </a:rPr>
              <a:t>    LRN: 16, 35, 34, 39, 44, 41, 38, 55, 64, 63, 72, 65, 45</a:t>
            </a:r>
            <a:r>
              <a:rPr lang="en-US" sz="1200" dirty="0">
                <a:latin typeface="Times New Roman" pitchFamily="18" charset="0"/>
              </a:rPr>
              <a:t>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      </a:t>
            </a:r>
            <a:r>
              <a:rPr lang="en-US" sz="1200" b="1" dirty="0">
                <a:latin typeface="Times New Roman" pitchFamily="18" charset="0"/>
              </a:rPr>
              <a:t>34, 41, 63, 72 </a:t>
            </a:r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5A3A78-9361-E844-9F3F-6A08A799FA2F}"/>
              </a:ext>
            </a:extLst>
          </p:cNvPr>
          <p:cNvSpPr txBox="1"/>
          <p:nvPr/>
        </p:nvSpPr>
        <p:spPr>
          <a:xfrm>
            <a:off x="6169572" y="756745"/>
            <a:ext cx="2136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PURIFICATION JOHN </a:t>
            </a:r>
          </a:p>
          <a:p>
            <a:r>
              <a:rPr lang="en-US" dirty="0"/>
              <a:t>CMSC 204 </a:t>
            </a:r>
          </a:p>
          <a:p>
            <a:r>
              <a:rPr lang="en-US"/>
              <a:t>Tree Lab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          ((48-(7%2))/24) * ( 18 – (5*2))+12 )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  <a:r>
              <a:rPr lang="en-US" sz="1200" b="1" dirty="0">
                <a:latin typeface="Times New Roman" pitchFamily="18" charset="0"/>
              </a:rPr>
              <a:t>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 </a:t>
            </a:r>
            <a:r>
              <a:rPr lang="en-US" sz="1200" b="1" dirty="0">
                <a:latin typeface="Times New Roman" pitchFamily="18" charset="0"/>
              </a:rPr>
              <a:t>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</a:t>
            </a:r>
            <a:r>
              <a:rPr lang="en-US" sz="1200" b="1" dirty="0">
                <a:latin typeface="Times New Roman" pitchFamily="18" charset="0"/>
              </a:rPr>
              <a:t>39.1667</a:t>
            </a: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 Box 55">
            <a:extLst>
              <a:ext uri="{FF2B5EF4-FFF2-40B4-BE49-F238E27FC236}">
                <a16:creationId xmlns:a16="http://schemas.microsoft.com/office/drawing/2014/main" id="{66A1E21E-7A37-0E43-9D90-1290EA33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97" name="Oval 144">
            <a:extLst>
              <a:ext uri="{FF2B5EF4-FFF2-40B4-BE49-F238E27FC236}">
                <a16:creationId xmlns:a16="http://schemas.microsoft.com/office/drawing/2014/main" id="{539E8900-8EF9-FF41-A060-6FD3CCDF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98" name="Oval 146">
            <a:extLst>
              <a:ext uri="{FF2B5EF4-FFF2-40B4-BE49-F238E27FC236}">
                <a16:creationId xmlns:a16="http://schemas.microsoft.com/office/drawing/2014/main" id="{877CFDC7-B3A5-5A4A-92FD-847E52C73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578" y="286543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99" name="Oval 147">
            <a:extLst>
              <a:ext uri="{FF2B5EF4-FFF2-40B4-BE49-F238E27FC236}">
                <a16:creationId xmlns:a16="http://schemas.microsoft.com/office/drawing/2014/main" id="{724DF39B-EE5B-ED43-A8A1-7F3E9E24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00" name="Oval 148">
            <a:extLst>
              <a:ext uri="{FF2B5EF4-FFF2-40B4-BE49-F238E27FC236}">
                <a16:creationId xmlns:a16="http://schemas.microsoft.com/office/drawing/2014/main" id="{BFBC77CC-1A84-6B46-8E23-901F90471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55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01" name="Oval 149">
            <a:extLst>
              <a:ext uri="{FF2B5EF4-FFF2-40B4-BE49-F238E27FC236}">
                <a16:creationId xmlns:a16="http://schemas.microsoft.com/office/drawing/2014/main" id="{C6581E1E-87B2-2D41-9177-D07857E4E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95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" name="Oval 150">
            <a:extLst>
              <a:ext uri="{FF2B5EF4-FFF2-40B4-BE49-F238E27FC236}">
                <a16:creationId xmlns:a16="http://schemas.microsoft.com/office/drawing/2014/main" id="{75DC8583-731B-194F-9FB1-4BF9ED93F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733" y="371615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03" name="Oval 151">
            <a:extLst>
              <a:ext uri="{FF2B5EF4-FFF2-40B4-BE49-F238E27FC236}">
                <a16:creationId xmlns:a16="http://schemas.microsoft.com/office/drawing/2014/main" id="{D7244DDD-32B4-4449-9497-3608DFC6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04" name="Oval 154">
            <a:extLst>
              <a:ext uri="{FF2B5EF4-FFF2-40B4-BE49-F238E27FC236}">
                <a16:creationId xmlns:a16="http://schemas.microsoft.com/office/drawing/2014/main" id="{10A38DA4-3B16-A54F-AB4A-F86672CB3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05" name="Line 155">
            <a:extLst>
              <a:ext uri="{FF2B5EF4-FFF2-40B4-BE49-F238E27FC236}">
                <a16:creationId xmlns:a16="http://schemas.microsoft.com/office/drawing/2014/main" id="{C56949A8-E839-3445-99A4-3CD7A4639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0778" y="2438399"/>
            <a:ext cx="861822" cy="4952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56">
            <a:extLst>
              <a:ext uri="{FF2B5EF4-FFF2-40B4-BE49-F238E27FC236}">
                <a16:creationId xmlns:a16="http://schemas.microsoft.com/office/drawing/2014/main" id="{04335146-91AD-EA43-81E7-6E056E5CF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57">
            <a:extLst>
              <a:ext uri="{FF2B5EF4-FFF2-40B4-BE49-F238E27FC236}">
                <a16:creationId xmlns:a16="http://schemas.microsoft.com/office/drawing/2014/main" id="{CE8EE0C4-D017-EF4E-953C-04AE17CE9C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015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58">
            <a:extLst>
              <a:ext uri="{FF2B5EF4-FFF2-40B4-BE49-F238E27FC236}">
                <a16:creationId xmlns:a16="http://schemas.microsoft.com/office/drawing/2014/main" id="{7FDAF154-4A89-AD4C-9D33-961BC5E346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8884" y="3124200"/>
            <a:ext cx="309516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159">
            <a:extLst>
              <a:ext uri="{FF2B5EF4-FFF2-40B4-BE49-F238E27FC236}">
                <a16:creationId xmlns:a16="http://schemas.microsoft.com/office/drawing/2014/main" id="{1E51F046-8498-3C41-BAE7-DFB8B8CDB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255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160">
            <a:extLst>
              <a:ext uri="{FF2B5EF4-FFF2-40B4-BE49-F238E27FC236}">
                <a16:creationId xmlns:a16="http://schemas.microsoft.com/office/drawing/2014/main" id="{3B310649-5FCD-B84E-9B0B-B087FFB8E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63">
            <a:extLst>
              <a:ext uri="{FF2B5EF4-FFF2-40B4-BE49-F238E27FC236}">
                <a16:creationId xmlns:a16="http://schemas.microsoft.com/office/drawing/2014/main" id="{94A47BCF-3507-A344-94C4-250CC290D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165">
            <a:extLst>
              <a:ext uri="{FF2B5EF4-FFF2-40B4-BE49-F238E27FC236}">
                <a16:creationId xmlns:a16="http://schemas.microsoft.com/office/drawing/2014/main" id="{44DB22D6-6F2F-1745-868B-DB02E3DEC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66">
            <a:extLst>
              <a:ext uri="{FF2B5EF4-FFF2-40B4-BE49-F238E27FC236}">
                <a16:creationId xmlns:a16="http://schemas.microsoft.com/office/drawing/2014/main" id="{8D44CBDF-D759-5547-932B-1419EFA98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Text Box 167">
            <a:extLst>
              <a:ext uri="{FF2B5EF4-FFF2-40B4-BE49-F238E27FC236}">
                <a16:creationId xmlns:a16="http://schemas.microsoft.com/office/drawing/2014/main" id="{EE167D06-096A-AC44-B76A-111F6526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115" name="Group 188">
            <a:extLst>
              <a:ext uri="{FF2B5EF4-FFF2-40B4-BE49-F238E27FC236}">
                <a16:creationId xmlns:a16="http://schemas.microsoft.com/office/drawing/2014/main" id="{196A3250-6800-5248-9FFB-0FBB453969F2}"/>
              </a:ext>
            </a:extLst>
          </p:cNvPr>
          <p:cNvGrpSpPr>
            <a:grpSpLocks/>
          </p:cNvGrpSpPr>
          <p:nvPr/>
        </p:nvGrpSpPr>
        <p:grpSpPr bwMode="auto">
          <a:xfrm>
            <a:off x="990601" y="1524000"/>
            <a:ext cx="1066801" cy="4937125"/>
            <a:chOff x="624" y="960"/>
            <a:chExt cx="672" cy="3110"/>
          </a:xfrm>
        </p:grpSpPr>
        <p:sp>
          <p:nvSpPr>
            <p:cNvPr id="116" name="Rectangle 169">
              <a:extLst>
                <a:ext uri="{FF2B5EF4-FFF2-40B4-BE49-F238E27FC236}">
                  <a16:creationId xmlns:a16="http://schemas.microsoft.com/office/drawing/2014/main" id="{341930F0-B14E-5144-890E-FD2D5882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170">
              <a:extLst>
                <a:ext uri="{FF2B5EF4-FFF2-40B4-BE49-F238E27FC236}">
                  <a16:creationId xmlns:a16="http://schemas.microsoft.com/office/drawing/2014/main" id="{2C60DA96-834A-AE43-A9E7-D0E60475F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118" name="Line 171">
              <a:extLst>
                <a:ext uri="{FF2B5EF4-FFF2-40B4-BE49-F238E27FC236}">
                  <a16:creationId xmlns:a16="http://schemas.microsoft.com/office/drawing/2014/main" id="{ACB6C047-18DE-AB4C-9C57-CEE4B6D8B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72">
              <a:extLst>
                <a:ext uri="{FF2B5EF4-FFF2-40B4-BE49-F238E27FC236}">
                  <a16:creationId xmlns:a16="http://schemas.microsoft.com/office/drawing/2014/main" id="{C8CCDDAA-D0AD-024F-86BC-25DE1C736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73">
              <a:extLst>
                <a:ext uri="{FF2B5EF4-FFF2-40B4-BE49-F238E27FC236}">
                  <a16:creationId xmlns:a16="http://schemas.microsoft.com/office/drawing/2014/main" id="{862B907F-98BA-2E46-9D17-E21118774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74">
              <a:extLst>
                <a:ext uri="{FF2B5EF4-FFF2-40B4-BE49-F238E27FC236}">
                  <a16:creationId xmlns:a16="http://schemas.microsoft.com/office/drawing/2014/main" id="{3D493AD5-7745-FE42-AE35-CD147B83A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75">
              <a:extLst>
                <a:ext uri="{FF2B5EF4-FFF2-40B4-BE49-F238E27FC236}">
                  <a16:creationId xmlns:a16="http://schemas.microsoft.com/office/drawing/2014/main" id="{79610A06-4410-FA45-B49E-D15C4B4C1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76">
              <a:extLst>
                <a:ext uri="{FF2B5EF4-FFF2-40B4-BE49-F238E27FC236}">
                  <a16:creationId xmlns:a16="http://schemas.microsoft.com/office/drawing/2014/main" id="{1BFA5876-8412-4748-B190-36379837D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77">
              <a:extLst>
                <a:ext uri="{FF2B5EF4-FFF2-40B4-BE49-F238E27FC236}">
                  <a16:creationId xmlns:a16="http://schemas.microsoft.com/office/drawing/2014/main" id="{E8AA84FB-3B44-E843-B8DF-17894BE21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78">
              <a:extLst>
                <a:ext uri="{FF2B5EF4-FFF2-40B4-BE49-F238E27FC236}">
                  <a16:creationId xmlns:a16="http://schemas.microsoft.com/office/drawing/2014/main" id="{98204785-37E3-6D44-AD1E-688C765DB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79">
              <a:extLst>
                <a:ext uri="{FF2B5EF4-FFF2-40B4-BE49-F238E27FC236}">
                  <a16:creationId xmlns:a16="http://schemas.microsoft.com/office/drawing/2014/main" id="{882E5746-1199-1340-B1A4-591EDC8CF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80">
              <a:extLst>
                <a:ext uri="{FF2B5EF4-FFF2-40B4-BE49-F238E27FC236}">
                  <a16:creationId xmlns:a16="http://schemas.microsoft.com/office/drawing/2014/main" id="{B9229FCD-662D-D247-9252-8A8AF6C9B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81">
              <a:extLst>
                <a:ext uri="{FF2B5EF4-FFF2-40B4-BE49-F238E27FC236}">
                  <a16:creationId xmlns:a16="http://schemas.microsoft.com/office/drawing/2014/main" id="{CC6599F4-E834-5845-9E05-94D5F2889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82">
              <a:extLst>
                <a:ext uri="{FF2B5EF4-FFF2-40B4-BE49-F238E27FC236}">
                  <a16:creationId xmlns:a16="http://schemas.microsoft.com/office/drawing/2014/main" id="{D80123DC-16C6-2D4A-8DAF-9DE052CD0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83">
              <a:extLst>
                <a:ext uri="{FF2B5EF4-FFF2-40B4-BE49-F238E27FC236}">
                  <a16:creationId xmlns:a16="http://schemas.microsoft.com/office/drawing/2014/main" id="{56D7AF70-AD5E-EE44-88DF-D614052EF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84">
              <a:extLst>
                <a:ext uri="{FF2B5EF4-FFF2-40B4-BE49-F238E27FC236}">
                  <a16:creationId xmlns:a16="http://schemas.microsoft.com/office/drawing/2014/main" id="{88B7F871-BB50-8E44-8E47-9D63FC7AC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185">
              <a:extLst>
                <a:ext uri="{FF2B5EF4-FFF2-40B4-BE49-F238E27FC236}">
                  <a16:creationId xmlns:a16="http://schemas.microsoft.com/office/drawing/2014/main" id="{9EE4E434-83D2-F14F-8CD0-C5D5E0616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Line 186">
              <a:extLst>
                <a:ext uri="{FF2B5EF4-FFF2-40B4-BE49-F238E27FC236}">
                  <a16:creationId xmlns:a16="http://schemas.microsoft.com/office/drawing/2014/main" id="{4E613CE9-7524-C44B-A6AA-D0AC316A2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B2E5C99-048E-6C44-B45A-86FA21E47910}"/>
              </a:ext>
            </a:extLst>
          </p:cNvPr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49">
            <a:extLst>
              <a:ext uri="{FF2B5EF4-FFF2-40B4-BE49-F238E27FC236}">
                <a16:creationId xmlns:a16="http://schemas.microsoft.com/office/drawing/2014/main" id="{DBE62AA4-0EC6-AF45-912B-A273CD04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42264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imes New Roman" pitchFamily="18" charset="0"/>
              </a:rPr>
              <a:t>null</a:t>
            </a:r>
          </a:p>
        </p:txBody>
      </p:sp>
      <p:sp>
        <p:nvSpPr>
          <p:cNvPr id="136" name="Line 159">
            <a:extLst>
              <a:ext uri="{FF2B5EF4-FFF2-40B4-BE49-F238E27FC236}">
                <a16:creationId xmlns:a16="http://schemas.microsoft.com/office/drawing/2014/main" id="{30C77961-973B-1042-A05A-441A9AF6E3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951" y="4038600"/>
            <a:ext cx="291084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Oval 149">
            <a:extLst>
              <a:ext uri="{FF2B5EF4-FFF2-40B4-BE49-F238E27FC236}">
                <a16:creationId xmlns:a16="http://schemas.microsoft.com/office/drawing/2014/main" id="{C0D60C51-E535-1C46-93B0-57A8C0846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imes New Roman" pitchFamily="18" charset="0"/>
              </a:rPr>
              <a:t>null</a:t>
            </a:r>
          </a:p>
        </p:txBody>
      </p:sp>
      <p:sp>
        <p:nvSpPr>
          <p:cNvPr id="138" name="Line 163">
            <a:extLst>
              <a:ext uri="{FF2B5EF4-FFF2-40B4-BE49-F238E27FC236}">
                <a16:creationId xmlns:a16="http://schemas.microsoft.com/office/drawing/2014/main" id="{2C027F44-7CDF-0C4F-8A2E-CA1D32A4D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4114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Oval 149">
            <a:extLst>
              <a:ext uri="{FF2B5EF4-FFF2-40B4-BE49-F238E27FC236}">
                <a16:creationId xmlns:a16="http://schemas.microsoft.com/office/drawing/2014/main" id="{1C3F791E-4B82-EB4E-BCF8-3CBC4B719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217" y="3733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imes New Roman" pitchFamily="18" charset="0"/>
              </a:rPr>
              <a:t>null</a:t>
            </a:r>
          </a:p>
        </p:txBody>
      </p:sp>
      <p:sp>
        <p:nvSpPr>
          <p:cNvPr id="140" name="Line 157">
            <a:extLst>
              <a:ext uri="{FF2B5EF4-FFF2-40B4-BE49-F238E27FC236}">
                <a16:creationId xmlns:a16="http://schemas.microsoft.com/office/drawing/2014/main" id="{87CB787B-721F-EC48-B5A9-FEFEBFCC2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950" y="3292476"/>
            <a:ext cx="176021" cy="4413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1" name="Oval 149">
            <a:extLst>
              <a:ext uri="{FF2B5EF4-FFF2-40B4-BE49-F238E27FC236}">
                <a16:creationId xmlns:a16="http://schemas.microsoft.com/office/drawing/2014/main" id="{99D56B78-2725-8949-A402-6005C3A9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315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imes New Roman" pitchFamily="18" charset="0"/>
              </a:rPr>
              <a:t>null</a:t>
            </a:r>
          </a:p>
        </p:txBody>
      </p:sp>
      <p:sp>
        <p:nvSpPr>
          <p:cNvPr id="142" name="Oval 149">
            <a:extLst>
              <a:ext uri="{FF2B5EF4-FFF2-40B4-BE49-F238E27FC236}">
                <a16:creationId xmlns:a16="http://schemas.microsoft.com/office/drawing/2014/main" id="{D2C723B8-D8FD-7C49-A171-88C4B365D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992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imes New Roman" pitchFamily="18" charset="0"/>
              </a:rPr>
              <a:t>null</a:t>
            </a:r>
          </a:p>
        </p:txBody>
      </p:sp>
      <p:sp>
        <p:nvSpPr>
          <p:cNvPr id="143" name="Oval 149">
            <a:extLst>
              <a:ext uri="{FF2B5EF4-FFF2-40B4-BE49-F238E27FC236}">
                <a16:creationId xmlns:a16="http://schemas.microsoft.com/office/drawing/2014/main" id="{F558D2E4-5CE1-834C-9D63-37F140DF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758" y="442366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imes New Roman" pitchFamily="18" charset="0"/>
              </a:rPr>
              <a:t>null</a:t>
            </a:r>
          </a:p>
        </p:txBody>
      </p:sp>
      <p:sp>
        <p:nvSpPr>
          <p:cNvPr id="144" name="Oval 149">
            <a:extLst>
              <a:ext uri="{FF2B5EF4-FFF2-40B4-BE49-F238E27FC236}">
                <a16:creationId xmlns:a16="http://schemas.microsoft.com/office/drawing/2014/main" id="{3B5C8500-D351-004E-8DC6-C32CFE09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526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imes New Roman" pitchFamily="18" charset="0"/>
              </a:rPr>
              <a:t>null</a:t>
            </a:r>
          </a:p>
        </p:txBody>
      </p:sp>
      <p:sp>
        <p:nvSpPr>
          <p:cNvPr id="145" name="Line 157">
            <a:extLst>
              <a:ext uri="{FF2B5EF4-FFF2-40B4-BE49-F238E27FC236}">
                <a16:creationId xmlns:a16="http://schemas.microsoft.com/office/drawing/2014/main" id="{71C7964A-99D8-B24A-99C0-04606CC8F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523" y="4115436"/>
            <a:ext cx="184469" cy="3041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6" name="Line 157">
            <a:extLst>
              <a:ext uri="{FF2B5EF4-FFF2-40B4-BE49-F238E27FC236}">
                <a16:creationId xmlns:a16="http://schemas.microsoft.com/office/drawing/2014/main" id="{E4C3C14D-3FC0-3C46-908A-06547ACADD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1733" y="4144397"/>
            <a:ext cx="78987" cy="2752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7" name="Line 157">
            <a:extLst>
              <a:ext uri="{FF2B5EF4-FFF2-40B4-BE49-F238E27FC236}">
                <a16:creationId xmlns:a16="http://schemas.microsoft.com/office/drawing/2014/main" id="{52440F7A-F249-3749-B5B8-60C67F9AEB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9986" y="4139502"/>
            <a:ext cx="78987" cy="2752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8" name="Line 157">
            <a:extLst>
              <a:ext uri="{FF2B5EF4-FFF2-40B4-BE49-F238E27FC236}">
                <a16:creationId xmlns:a16="http://schemas.microsoft.com/office/drawing/2014/main" id="{72F76867-7F5E-964F-8BCA-72196C149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5452" y="4173358"/>
            <a:ext cx="101356" cy="241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BC05F9A-3289-8244-A7B6-AB87519A96BD}"/>
              </a:ext>
            </a:extLst>
          </p:cNvPr>
          <p:cNvSpPr txBox="1"/>
          <p:nvPr/>
        </p:nvSpPr>
        <p:spPr>
          <a:xfrm>
            <a:off x="2209800" y="5257800"/>
            <a:ext cx="5943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LNR: null, 7, 51, 73, null, null, null, 14, null, 19, null, 21, null, 45</a:t>
            </a:r>
          </a:p>
        </p:txBody>
      </p:sp>
      <p:graphicFrame>
        <p:nvGraphicFramePr>
          <p:cNvPr id="150" name="Table 6">
            <a:extLst>
              <a:ext uri="{FF2B5EF4-FFF2-40B4-BE49-F238E27FC236}">
                <a16:creationId xmlns:a16="http://schemas.microsoft.com/office/drawing/2014/main" id="{1E3C0A0C-FFEA-564E-BDE9-3B2EB880D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39146"/>
              </p:ext>
            </p:extLst>
          </p:nvPr>
        </p:nvGraphicFramePr>
        <p:xfrm>
          <a:off x="1524000" y="1828800"/>
          <a:ext cx="533400" cy="457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601646655"/>
                    </a:ext>
                  </a:extLst>
                </a:gridCol>
              </a:tblGrid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153642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3005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0550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9668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99018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2241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52524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59556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48013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25420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24358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255121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07854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69204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625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E9A7FDF-60FF-674A-BFA5-D8782CBDAE6E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22" name="Rectangle 86">
              <a:extLst>
                <a:ext uri="{FF2B5EF4-FFF2-40B4-BE49-F238E27FC236}">
                  <a16:creationId xmlns:a16="http://schemas.microsoft.com/office/drawing/2014/main" id="{D3ACCA2D-A183-EA48-B6C4-007F5EEC4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87">
              <a:extLst>
                <a:ext uri="{FF2B5EF4-FFF2-40B4-BE49-F238E27FC236}">
                  <a16:creationId xmlns:a16="http://schemas.microsoft.com/office/drawing/2014/main" id="{CBE110BB-4866-8C4B-BC35-9CD00946F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24" name="Line 91">
              <a:extLst>
                <a:ext uri="{FF2B5EF4-FFF2-40B4-BE49-F238E27FC236}">
                  <a16:creationId xmlns:a16="http://schemas.microsoft.com/office/drawing/2014/main" id="{0D8F4D0F-4B77-C645-835C-1185C6B8A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92">
              <a:extLst>
                <a:ext uri="{FF2B5EF4-FFF2-40B4-BE49-F238E27FC236}">
                  <a16:creationId xmlns:a16="http://schemas.microsoft.com/office/drawing/2014/main" id="{7984430D-485A-3143-B5F3-44CB297C6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93">
              <a:extLst>
                <a:ext uri="{FF2B5EF4-FFF2-40B4-BE49-F238E27FC236}">
                  <a16:creationId xmlns:a16="http://schemas.microsoft.com/office/drawing/2014/main" id="{85DC321C-FB14-0B49-B550-288DCA969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94">
              <a:extLst>
                <a:ext uri="{FF2B5EF4-FFF2-40B4-BE49-F238E27FC236}">
                  <a16:creationId xmlns:a16="http://schemas.microsoft.com/office/drawing/2014/main" id="{6EF8E5CB-56E9-8B46-836E-648DC0585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95">
              <a:extLst>
                <a:ext uri="{FF2B5EF4-FFF2-40B4-BE49-F238E27FC236}">
                  <a16:creationId xmlns:a16="http://schemas.microsoft.com/office/drawing/2014/main" id="{D31ED600-1C78-024A-88F3-98AD2D947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96">
              <a:extLst>
                <a:ext uri="{FF2B5EF4-FFF2-40B4-BE49-F238E27FC236}">
                  <a16:creationId xmlns:a16="http://schemas.microsoft.com/office/drawing/2014/main" id="{4DBA0CCC-817A-1A4B-A62D-0F0F96385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97">
              <a:extLst>
                <a:ext uri="{FF2B5EF4-FFF2-40B4-BE49-F238E27FC236}">
                  <a16:creationId xmlns:a16="http://schemas.microsoft.com/office/drawing/2014/main" id="{B2F65EC3-775A-7142-A1D8-DFC240F43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98">
              <a:extLst>
                <a:ext uri="{FF2B5EF4-FFF2-40B4-BE49-F238E27FC236}">
                  <a16:creationId xmlns:a16="http://schemas.microsoft.com/office/drawing/2014/main" id="{E6AC759F-AD30-4243-B563-72FC8CFB5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99">
              <a:extLst>
                <a:ext uri="{FF2B5EF4-FFF2-40B4-BE49-F238E27FC236}">
                  <a16:creationId xmlns:a16="http://schemas.microsoft.com/office/drawing/2014/main" id="{2BFE01CC-ADE1-1649-AACA-C8FE71A2F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00">
              <a:extLst>
                <a:ext uri="{FF2B5EF4-FFF2-40B4-BE49-F238E27FC236}">
                  <a16:creationId xmlns:a16="http://schemas.microsoft.com/office/drawing/2014/main" id="{CF21A17C-3C3A-1F48-B2E0-A4EF11A68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01">
              <a:extLst>
                <a:ext uri="{FF2B5EF4-FFF2-40B4-BE49-F238E27FC236}">
                  <a16:creationId xmlns:a16="http://schemas.microsoft.com/office/drawing/2014/main" id="{A47AD1E7-7CF7-D94F-BE33-9FF2E175A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2">
              <a:extLst>
                <a:ext uri="{FF2B5EF4-FFF2-40B4-BE49-F238E27FC236}">
                  <a16:creationId xmlns:a16="http://schemas.microsoft.com/office/drawing/2014/main" id="{2B4FE1A7-282F-D941-8132-BD1BF17B0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03">
              <a:extLst>
                <a:ext uri="{FF2B5EF4-FFF2-40B4-BE49-F238E27FC236}">
                  <a16:creationId xmlns:a16="http://schemas.microsoft.com/office/drawing/2014/main" id="{54275EDD-F4E8-8748-A847-A8A226A9B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Text Box 105">
            <a:extLst>
              <a:ext uri="{FF2B5EF4-FFF2-40B4-BE49-F238E27FC236}">
                <a16:creationId xmlns:a16="http://schemas.microsoft.com/office/drawing/2014/main" id="{0C196D49-1121-AC4F-9CD9-A4DFE222F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38" name="Text Box 106">
            <a:extLst>
              <a:ext uri="{FF2B5EF4-FFF2-40B4-BE49-F238E27FC236}">
                <a16:creationId xmlns:a16="http://schemas.microsoft.com/office/drawing/2014/main" id="{2E6753FF-D44E-754A-AEBC-954C3D60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973794-1986-094D-A7B9-82416B27423E}"/>
              </a:ext>
            </a:extLst>
          </p:cNvPr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144">
            <a:extLst>
              <a:ext uri="{FF2B5EF4-FFF2-40B4-BE49-F238E27FC236}">
                <a16:creationId xmlns:a16="http://schemas.microsoft.com/office/drawing/2014/main" id="{D724AA73-5900-3D4C-9EF1-5AD46A105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788460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" name="Oval 144">
            <a:extLst>
              <a:ext uri="{FF2B5EF4-FFF2-40B4-BE49-F238E27FC236}">
                <a16:creationId xmlns:a16="http://schemas.microsoft.com/office/drawing/2014/main" id="{D7DCAC8C-C837-4949-80C7-FD1C31339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985" y="2328715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2" name="Oval 144">
            <a:extLst>
              <a:ext uri="{FF2B5EF4-FFF2-40B4-BE49-F238E27FC236}">
                <a16:creationId xmlns:a16="http://schemas.microsoft.com/office/drawing/2014/main" id="{98965632-5F3E-5547-B117-377705066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083" y="2987319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3" name="Oval 144">
            <a:extLst>
              <a:ext uri="{FF2B5EF4-FFF2-40B4-BE49-F238E27FC236}">
                <a16:creationId xmlns:a16="http://schemas.microsoft.com/office/drawing/2014/main" id="{696F1CB4-CDA7-BB4B-B85E-E7F7D847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961" y="2322547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4" name="Oval 144">
            <a:extLst>
              <a:ext uri="{FF2B5EF4-FFF2-40B4-BE49-F238E27FC236}">
                <a16:creationId xmlns:a16="http://schemas.microsoft.com/office/drawing/2014/main" id="{2EC90C13-8C0D-5348-9DA8-2B5CC8B9D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455" y="3654489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B744F9-5A13-3040-AD86-CC0D0870F22E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6053328" y="3377564"/>
            <a:ext cx="367082" cy="3438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A48E0-0929-DA43-8F34-354A5BDF8D1D}"/>
              </a:ext>
            </a:extLst>
          </p:cNvPr>
          <p:cNvCxnSpPr>
            <a:cxnSpLocks/>
            <a:stCxn id="40" idx="5"/>
            <a:endCxn id="41" idx="1"/>
          </p:cNvCxnSpPr>
          <p:nvPr/>
        </p:nvCxnSpPr>
        <p:spPr>
          <a:xfrm>
            <a:off x="5495645" y="2178705"/>
            <a:ext cx="732295" cy="21696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47" name="Oval 144">
            <a:extLst>
              <a:ext uri="{FF2B5EF4-FFF2-40B4-BE49-F238E27FC236}">
                <a16:creationId xmlns:a16="http://schemas.microsoft.com/office/drawing/2014/main" id="{CD58E542-7164-8C4C-9AC6-58B217650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99039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8" name="Oval 144">
            <a:extLst>
              <a:ext uri="{FF2B5EF4-FFF2-40B4-BE49-F238E27FC236}">
                <a16:creationId xmlns:a16="http://schemas.microsoft.com/office/drawing/2014/main" id="{16B44638-5BBF-EA47-8FF8-E7C66641E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253" y="3024865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9" name="Oval 144">
            <a:extLst>
              <a:ext uri="{FF2B5EF4-FFF2-40B4-BE49-F238E27FC236}">
                <a16:creationId xmlns:a16="http://schemas.microsoft.com/office/drawing/2014/main" id="{DA12F155-87FE-7C41-ADD9-BAD34F548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61" y="3024865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0" name="Oval 144">
            <a:extLst>
              <a:ext uri="{FF2B5EF4-FFF2-40B4-BE49-F238E27FC236}">
                <a16:creationId xmlns:a16="http://schemas.microsoft.com/office/drawing/2014/main" id="{ACD9CBC4-D050-6445-ACAF-A468906F0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528" y="3654489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1" name="Oval 144">
            <a:extLst>
              <a:ext uri="{FF2B5EF4-FFF2-40B4-BE49-F238E27FC236}">
                <a16:creationId xmlns:a16="http://schemas.microsoft.com/office/drawing/2014/main" id="{942A1881-3E71-C746-95A1-52E038E89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39" y="4299039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640FAC-F889-9740-9B69-5A9973AEF5C0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6743700" y="4044734"/>
            <a:ext cx="257455" cy="3212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96354F-B9C2-8741-9AF2-1A76DDF19FD5}"/>
              </a:ext>
            </a:extLst>
          </p:cNvPr>
          <p:cNvCxnSpPr>
            <a:cxnSpLocks/>
            <a:stCxn id="40" idx="3"/>
            <a:endCxn id="43" idx="7"/>
          </p:cNvCxnSpPr>
          <p:nvPr/>
        </p:nvCxnSpPr>
        <p:spPr>
          <a:xfrm flipH="1">
            <a:off x="4715206" y="2178705"/>
            <a:ext cx="457149" cy="21079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F618C0-34F9-6146-B11D-DDD7F8AE8664}"/>
              </a:ext>
            </a:extLst>
          </p:cNvPr>
          <p:cNvCxnSpPr>
            <a:cxnSpLocks/>
            <a:stCxn id="48" idx="3"/>
            <a:endCxn id="50" idx="7"/>
          </p:cNvCxnSpPr>
          <p:nvPr/>
        </p:nvCxnSpPr>
        <p:spPr>
          <a:xfrm flipH="1">
            <a:off x="3657773" y="3415110"/>
            <a:ext cx="170435" cy="30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E96B44-41A2-6646-A21A-1E32DA7B433A}"/>
              </a:ext>
            </a:extLst>
          </p:cNvPr>
          <p:cNvCxnSpPr>
            <a:cxnSpLocks/>
            <a:stCxn id="43" idx="3"/>
            <a:endCxn id="48" idx="7"/>
          </p:cNvCxnSpPr>
          <p:nvPr/>
        </p:nvCxnSpPr>
        <p:spPr>
          <a:xfrm flipH="1">
            <a:off x="4151498" y="2712792"/>
            <a:ext cx="240418" cy="37902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15A5C09-F719-7045-9718-B4E9D3CBF33A}"/>
              </a:ext>
            </a:extLst>
          </p:cNvPr>
          <p:cNvCxnSpPr>
            <a:cxnSpLocks/>
            <a:stCxn id="43" idx="5"/>
            <a:endCxn id="49" idx="1"/>
          </p:cNvCxnSpPr>
          <p:nvPr/>
        </p:nvCxnSpPr>
        <p:spPr>
          <a:xfrm>
            <a:off x="4715206" y="2712792"/>
            <a:ext cx="133910" cy="37902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9D39948-F72F-8D43-9CD0-3CD5BEBC9813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6053328" y="2718960"/>
            <a:ext cx="174612" cy="33531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C714F9-E9C1-8C47-968A-CF7BCEED5E6E}"/>
              </a:ext>
            </a:extLst>
          </p:cNvPr>
          <p:cNvCxnSpPr>
            <a:cxnSpLocks/>
            <a:stCxn id="44" idx="3"/>
            <a:endCxn id="51" idx="7"/>
          </p:cNvCxnSpPr>
          <p:nvPr/>
        </p:nvCxnSpPr>
        <p:spPr>
          <a:xfrm flipH="1">
            <a:off x="6253684" y="4044734"/>
            <a:ext cx="166726" cy="3212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60" name="Oval 144">
            <a:extLst>
              <a:ext uri="{FF2B5EF4-FFF2-40B4-BE49-F238E27FC236}">
                <a16:creationId xmlns:a16="http://schemas.microsoft.com/office/drawing/2014/main" id="{C71BD9D1-2ACB-784B-B648-81C5688B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3018879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null</a:t>
            </a:r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80F154-E636-8142-AFA7-5838C246D5DD}"/>
              </a:ext>
            </a:extLst>
          </p:cNvPr>
          <p:cNvCxnSpPr>
            <a:cxnSpLocks/>
            <a:stCxn id="41" idx="5"/>
            <a:endCxn id="60" idx="1"/>
          </p:cNvCxnSpPr>
          <p:nvPr/>
        </p:nvCxnSpPr>
        <p:spPr>
          <a:xfrm>
            <a:off x="6551230" y="2718960"/>
            <a:ext cx="259425" cy="3668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62" name="Oval 144">
            <a:extLst>
              <a:ext uri="{FF2B5EF4-FFF2-40B4-BE49-F238E27FC236}">
                <a16:creationId xmlns:a16="http://schemas.microsoft.com/office/drawing/2014/main" id="{2212E9F2-8845-6147-9A91-7012D750D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975" y="3654489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null</a:t>
            </a:r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901C6D-BC23-A746-AD2D-DBE7B66A3FB6}"/>
              </a:ext>
            </a:extLst>
          </p:cNvPr>
          <p:cNvCxnSpPr>
            <a:cxnSpLocks/>
            <a:stCxn id="48" idx="5"/>
            <a:endCxn id="62" idx="1"/>
          </p:cNvCxnSpPr>
          <p:nvPr/>
        </p:nvCxnSpPr>
        <p:spPr>
          <a:xfrm>
            <a:off x="4151498" y="3415110"/>
            <a:ext cx="100432" cy="30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64" name="Oval 144">
            <a:extLst>
              <a:ext uri="{FF2B5EF4-FFF2-40B4-BE49-F238E27FC236}">
                <a16:creationId xmlns:a16="http://schemas.microsoft.com/office/drawing/2014/main" id="{94028B70-8ED7-6C41-B966-EBED7847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643" y="3646914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null</a:t>
            </a:r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27B172-AA2C-2B47-83B0-99AE4C82DEEF}"/>
              </a:ext>
            </a:extLst>
          </p:cNvPr>
          <p:cNvCxnSpPr>
            <a:cxnSpLocks/>
            <a:stCxn id="42" idx="3"/>
            <a:endCxn id="64" idx="0"/>
          </p:cNvCxnSpPr>
          <p:nvPr/>
        </p:nvCxnSpPr>
        <p:spPr>
          <a:xfrm flipH="1">
            <a:off x="5546243" y="3377564"/>
            <a:ext cx="183795" cy="2693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527</Words>
  <Application>Microsoft Macintosh PowerPoint</Application>
  <PresentationFormat>On-screen Show (4:3)</PresentationFormat>
  <Paragraphs>150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Purification, John</cp:lastModifiedBy>
  <cp:revision>24</cp:revision>
  <cp:lastPrinted>2016-04-12T17:35:20Z</cp:lastPrinted>
  <dcterms:created xsi:type="dcterms:W3CDTF">2006-11-01T05:42:40Z</dcterms:created>
  <dcterms:modified xsi:type="dcterms:W3CDTF">2021-10-20T22:54:23Z</dcterms:modified>
</cp:coreProperties>
</file>