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84762"/>
  </p:normalViewPr>
  <p:slideViewPr>
    <p:cSldViewPr snapToGrid="0" snapToObjects="1">
      <p:cViewPr varScale="1">
        <p:scale>
          <a:sx n="89" d="100"/>
          <a:sy n="8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September 20, 2024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637309-FF9C-806A-4314-13C6E94BD785}"/>
              </a:ext>
            </a:extLst>
          </p:cNvPr>
          <p:cNvSpPr/>
          <p:nvPr userDrawn="1"/>
        </p:nvSpPr>
        <p:spPr>
          <a:xfrm>
            <a:off x="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9/20/24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BE0F3-60C4-4D75-B1FC-C0F4D46BCB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176375" y="7772400"/>
            <a:ext cx="454025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797AA-3947-CBA0-9D59-1D18219360DA}"/>
              </a:ext>
            </a:extLst>
          </p:cNvPr>
          <p:cNvSpPr txBox="1"/>
          <p:nvPr/>
        </p:nvSpPr>
        <p:spPr>
          <a:xfrm>
            <a:off x="4357688" y="173396"/>
            <a:ext cx="3657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%36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it.itree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72DB4-827E-9A56-3BE1-FC3DB5319FAA}"/>
              </a:ext>
            </a:extLst>
          </p:cNvPr>
          <p:cNvSpPr txBox="1"/>
          <p:nvPr/>
        </p:nvSpPr>
        <p:spPr>
          <a:xfrm>
            <a:off x="3128963" y="916346"/>
            <a:ext cx="731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it.Indices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%34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16DD2-599E-448B-9E4C-032B74A27E49}"/>
              </a:ext>
            </a:extLst>
          </p:cNvPr>
          <p:cNvSpPr txBox="1"/>
          <p:nvPr/>
        </p:nvSpPr>
        <p:spPr>
          <a:xfrm>
            <a:off x="285750" y="1659296"/>
            <a:ext cx="497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89F0E-9C22-B94A-1180-6D5AFCBD1C12}"/>
              </a:ext>
            </a:extLst>
          </p:cNvPr>
          <p:cNvSpPr txBox="1"/>
          <p:nvPr/>
        </p:nvSpPr>
        <p:spPr>
          <a:xfrm>
            <a:off x="157163" y="2530833"/>
            <a:ext cx="4972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it.ComputeRHS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%c0_0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[[]]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it.ComputeLHS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[[]]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15C5-0287-2A68-907D-0DA65875FDAE}"/>
              </a:ext>
            </a:extLst>
          </p:cNvPr>
          <p:cNvSpPr txBox="1"/>
          <p:nvPr/>
        </p:nvSpPr>
        <p:spPr>
          <a:xfrm>
            <a:off x="3323630" y="2184749"/>
            <a:ext cx="2700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it.Indices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545D6-F60E-6A06-996C-4BD8AEB4BB10}"/>
              </a:ext>
            </a:extLst>
          </p:cNvPr>
          <p:cNvSpPr txBox="1"/>
          <p:nvPr/>
        </p:nvSpPr>
        <p:spPr>
          <a:xfrm>
            <a:off x="3309342" y="3018495"/>
            <a:ext cx="3378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E1047-A8B1-EE6A-DD35-45F46732DF50}"/>
              </a:ext>
            </a:extLst>
          </p:cNvPr>
          <p:cNvSpPr txBox="1"/>
          <p:nvPr/>
        </p:nvSpPr>
        <p:spPr>
          <a:xfrm>
            <a:off x="1651993" y="3853190"/>
            <a:ext cx="3868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it.ComputeRHS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cst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[[]]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it.ComputeLHS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%17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539A7D-1226-AE4C-76B4-753A2951BE6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86488" y="481173"/>
            <a:ext cx="600075" cy="43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145291-0B5C-8EE9-AF9D-9230265D3EBF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771775" y="1224123"/>
            <a:ext cx="4014788" cy="435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92535A-1D33-F3C0-5836-F519493B173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643188" y="1967073"/>
            <a:ext cx="128587" cy="56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72316B-47C2-C6D2-87B1-8743BD3F3772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673799" y="1224123"/>
            <a:ext cx="2112764" cy="96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DA9518-466E-FBB7-04E8-F77B288153B5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4673799" y="2492526"/>
            <a:ext cx="325040" cy="52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9B0A00-D38B-9088-1F12-2F9882DE77B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3586163" y="3326272"/>
            <a:ext cx="1412676" cy="5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62FD6A4-BBC9-064C-28AF-E0A7815931CC}"/>
              </a:ext>
            </a:extLst>
          </p:cNvPr>
          <p:cNvSpPr txBox="1"/>
          <p:nvPr/>
        </p:nvSpPr>
        <p:spPr>
          <a:xfrm>
            <a:off x="6186488" y="2561925"/>
            <a:ext cx="2753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it.Indices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49D252-5BFF-9FAE-A451-12AF8B98359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>
            <a:off x="6786563" y="1224123"/>
            <a:ext cx="776883" cy="13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85327F-16B8-D21F-A879-EABEBCC5D2F0}"/>
              </a:ext>
            </a:extLst>
          </p:cNvPr>
          <p:cNvSpPr txBox="1"/>
          <p:nvPr/>
        </p:nvSpPr>
        <p:spPr>
          <a:xfrm>
            <a:off x="6265069" y="3376821"/>
            <a:ext cx="3193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7EB592-9937-F1D0-3CF0-A202ABAC297C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7563446" y="2869702"/>
            <a:ext cx="298252" cy="50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F3170D1-8AB7-384E-6A41-DD9B52E984D2}"/>
              </a:ext>
            </a:extLst>
          </p:cNvPr>
          <p:cNvSpPr txBox="1"/>
          <p:nvPr/>
        </p:nvSpPr>
        <p:spPr>
          <a:xfrm>
            <a:off x="6282928" y="4505725"/>
            <a:ext cx="4575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%21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it.ComputeRHS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"CU"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%22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it.ComputeLHS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%17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A17B2B-0720-5550-067C-85BDCEFA29F0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H="1" flipV="1">
            <a:off x="7861698" y="3684598"/>
            <a:ext cx="709017" cy="82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609BC3-9CA8-2FFB-ABD3-5E546B16CF11}"/>
              </a:ext>
            </a:extLst>
          </p:cNvPr>
          <p:cNvSpPr txBox="1"/>
          <p:nvPr/>
        </p:nvSpPr>
        <p:spPr>
          <a:xfrm>
            <a:off x="10817414" y="4662100"/>
            <a:ext cx="2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%33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it.Indices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%26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00BDE3-1D67-F832-5690-E5179BBAF488}"/>
              </a:ext>
            </a:extLst>
          </p:cNvPr>
          <p:cNvSpPr txBox="1"/>
          <p:nvPr/>
        </p:nvSpPr>
        <p:spPr>
          <a:xfrm>
            <a:off x="9994009" y="5542295"/>
            <a:ext cx="3386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%26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%24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ACA8A5-CB97-C589-60FE-FA474043F7C1}"/>
              </a:ext>
            </a:extLst>
          </p:cNvPr>
          <p:cNvSpPr txBox="1"/>
          <p:nvPr/>
        </p:nvSpPr>
        <p:spPr>
          <a:xfrm>
            <a:off x="7477716" y="6300505"/>
            <a:ext cx="5684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%24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it.ComputeRHS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%17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],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"CU"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%25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it.ComputeLHS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%7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D66007-8D4A-02CE-FDA0-79088EDB2A5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>
            <a:off x="6786563" y="1224123"/>
            <a:ext cx="5425143" cy="3437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6886DF-38F6-3DEC-3791-13D16B396E09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11687078" y="4969877"/>
            <a:ext cx="524628" cy="57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81336A-05BB-B309-B096-5ED806B2BC7D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10319773" y="5850072"/>
            <a:ext cx="1367305" cy="45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BF0F33E-5420-309D-E82C-9D3DD81A7BB5}"/>
              </a:ext>
            </a:extLst>
          </p:cNvPr>
          <p:cNvSpPr txBox="1"/>
          <p:nvPr/>
        </p:nvSpPr>
        <p:spPr>
          <a:xfrm>
            <a:off x="10644181" y="1475273"/>
            <a:ext cx="2961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%34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it.Indices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25269F-B4D9-DF91-2F3B-15AFCC5B5DE8}"/>
              </a:ext>
            </a:extLst>
          </p:cNvPr>
          <p:cNvSpPr txBox="1"/>
          <p:nvPr/>
        </p:nvSpPr>
        <p:spPr>
          <a:xfrm>
            <a:off x="11097810" y="2051993"/>
            <a:ext cx="3296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%30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12260F-AD08-DCCA-33BC-1F7651DCCB4C}"/>
              </a:ext>
            </a:extLst>
          </p:cNvPr>
          <p:cNvSpPr txBox="1"/>
          <p:nvPr/>
        </p:nvSpPr>
        <p:spPr>
          <a:xfrm>
            <a:off x="10281830" y="2809360"/>
            <a:ext cx="5254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it.ComputeRHS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%7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%8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%10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%29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it.ComputeLHS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%6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 [[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"CU"</a:t>
            </a:r>
            <a:r>
              <a:rPr lang="en-US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ABAAB20-E156-3926-173F-00E27D427D79}"/>
              </a:ext>
            </a:extLst>
          </p:cNvPr>
          <p:cNvCxnSpPr>
            <a:cxnSpLocks/>
            <a:stCxn id="78" idx="0"/>
            <a:endCxn id="12" idx="2"/>
          </p:cNvCxnSpPr>
          <p:nvPr/>
        </p:nvCxnSpPr>
        <p:spPr>
          <a:xfrm flipH="1" flipV="1">
            <a:off x="6786563" y="1224123"/>
            <a:ext cx="5338527" cy="25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56A447-8EF4-9B41-E345-28159BE469FD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125090" y="1783050"/>
            <a:ext cx="621141" cy="268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73512D3-6BCE-5627-FD07-E477532BB09B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12746231" y="2359770"/>
            <a:ext cx="162622" cy="44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68098E6-7459-BBD4-28FC-32E8D348B854}"/>
              </a:ext>
            </a:extLst>
          </p:cNvPr>
          <p:cNvSpPr txBox="1"/>
          <p:nvPr/>
        </p:nvSpPr>
        <p:spPr>
          <a:xfrm>
            <a:off x="314325" y="5946562"/>
            <a:ext cx="2820003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%2 = A</a:t>
            </a:r>
          </a:p>
          <a:p>
            <a:r>
              <a:rPr lang="en-US" dirty="0"/>
              <a:t>%5 = B</a:t>
            </a:r>
          </a:p>
          <a:p>
            <a:r>
              <a:rPr lang="en-US" dirty="0"/>
              <a:t>%6 = C</a:t>
            </a:r>
          </a:p>
          <a:p>
            <a:r>
              <a:rPr lang="en-US" dirty="0"/>
              <a:t>%17 = V</a:t>
            </a:r>
          </a:p>
          <a:p>
            <a:r>
              <a:rPr lang="en-US" dirty="0"/>
              <a:t>%7 = </a:t>
            </a:r>
            <a:r>
              <a:rPr lang="en-US" dirty="0" err="1"/>
              <a:t>W_Data</a:t>
            </a:r>
            <a:endParaRPr lang="en-US" dirty="0"/>
          </a:p>
          <a:p>
            <a:r>
              <a:rPr lang="en-US" dirty="0"/>
              <a:t>%10 = </a:t>
            </a:r>
            <a:r>
              <a:rPr lang="en-US" dirty="0" err="1"/>
              <a:t>W_id_list_size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2.potx" id="{E553E2CD-AA7F-49B9-A987-C6A52DC6C25A}" vid="{FD99B56B-0D12-4418-B31A-26C697DB20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PNNL_Option_4</Template>
  <TotalTime>5185</TotalTime>
  <Words>326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Menlo</vt:lpstr>
      <vt:lpstr>Wingdings</vt:lpstr>
      <vt:lpstr>PNNL_Option_4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Peng, Zhen</dc:creator>
  <cp:lastModifiedBy>Peng, Zhen</cp:lastModifiedBy>
  <cp:revision>8</cp:revision>
  <dcterms:created xsi:type="dcterms:W3CDTF">2024-09-20T01:15:05Z</dcterms:created>
  <dcterms:modified xsi:type="dcterms:W3CDTF">2024-09-23T15:42:17Z</dcterms:modified>
</cp:coreProperties>
</file>