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5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4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4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3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9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2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F991DFB6-109C-4895-8844-378FE37EA84D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9B7EAA7A-939F-48D9-83DF-F773F5BD8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870" y="1033095"/>
            <a:ext cx="7475220" cy="939619"/>
          </a:xfrm>
        </p:spPr>
        <p:txBody>
          <a:bodyPr/>
          <a:lstStyle/>
          <a:p>
            <a:r>
              <a:rPr lang="en-US" dirty="0" err="1" smtClean="0">
                <a:latin typeface="Algerian" panose="04020705040A02060702" pitchFamily="82" charset="0"/>
              </a:rPr>
              <a:t>vISION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686" y="2086708"/>
            <a:ext cx="6575895" cy="3635620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Agency FB" panose="020B0503020202020204" pitchFamily="34" charset="0"/>
              </a:rPr>
              <a:t>Our Corporate vision is to support multilevel section of people to meet their financial goals in a safe and secure manner. This vision will be driven by commitment, trust, quality and excellence of the company to customer.</a:t>
            </a:r>
            <a:endParaRPr lang="en-IN" sz="33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870" y="1033095"/>
            <a:ext cx="7475220" cy="93961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Mission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686" y="2094523"/>
            <a:ext cx="6575895" cy="362780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We started with a goal to plug the financial gaps in ever expanding society of Independent India. This commitment has been enriched by social responsibility, trustworthiness and high standard of ethics </a:t>
            </a:r>
            <a:r>
              <a:rPr lang="en-US" sz="3200" dirty="0" err="1">
                <a:latin typeface="Agency FB" panose="020B0503020202020204" pitchFamily="34" charset="0"/>
              </a:rPr>
              <a:t>practised</a:t>
            </a:r>
            <a:r>
              <a:rPr lang="en-US" sz="3200" dirty="0">
                <a:latin typeface="Agency FB" panose="020B0503020202020204" pitchFamily="34" charset="0"/>
              </a:rPr>
              <a:t>. We ensure that the primary agenda shall be achieved despite preserving our ideals and </a:t>
            </a:r>
            <a:r>
              <a:rPr lang="en-US" sz="3200" dirty="0" smtClean="0">
                <a:latin typeface="Agency FB" panose="020B0503020202020204" pitchFamily="34" charset="0"/>
              </a:rPr>
              <a:t>principles.</a:t>
            </a:r>
            <a:endParaRPr lang="en-IN" sz="4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870" y="1033095"/>
            <a:ext cx="7475220" cy="93961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Agenda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686" y="2094523"/>
            <a:ext cx="6575895" cy="362780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JJ’s </a:t>
            </a:r>
            <a:r>
              <a:rPr lang="en-US" sz="3200" dirty="0">
                <a:latin typeface="Agency FB" panose="020B0503020202020204" pitchFamily="34" charset="0"/>
              </a:rPr>
              <a:t>key strategy has been driven by innovation in every sphere of activity – building a robust product portfolio across categories, exploring new markets, aggressively expanding the network.</a:t>
            </a:r>
            <a:endParaRPr lang="en-IN" sz="4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870" y="1033095"/>
            <a:ext cx="7475220" cy="93961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network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686" y="2125784"/>
            <a:ext cx="6575895" cy="359654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We are the foremost </a:t>
            </a:r>
            <a:r>
              <a:rPr lang="en-US" sz="3200" dirty="0" err="1">
                <a:latin typeface="Agency FB" panose="020B0503020202020204" pitchFamily="34" charset="0"/>
              </a:rPr>
              <a:t>Organisation</a:t>
            </a:r>
            <a:r>
              <a:rPr lang="en-US" sz="3200" dirty="0">
                <a:latin typeface="Agency FB" panose="020B0503020202020204" pitchFamily="34" charset="0"/>
              </a:rPr>
              <a:t> to start with and today we have a widespread network across 31 branches in South India. We have been constantly expanding our business to reach out to new geographies and growth markets.</a:t>
            </a:r>
            <a:endParaRPr lang="en-IN" sz="4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870" y="1033095"/>
            <a:ext cx="7475220" cy="9396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Road to Achievement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686" y="2117969"/>
            <a:ext cx="6575895" cy="360435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As we always know that a good brand name represents the collective sum of company’s customer updated service and </a:t>
            </a:r>
            <a:r>
              <a:rPr lang="en-US" sz="3200" dirty="0" err="1">
                <a:latin typeface="Agency FB" panose="020B0503020202020204" pitchFamily="34" charset="0"/>
              </a:rPr>
              <a:t>reputation,we</a:t>
            </a:r>
            <a:r>
              <a:rPr lang="en-US" sz="3200" dirty="0">
                <a:latin typeface="Agency FB" panose="020B0503020202020204" pitchFamily="34" charset="0"/>
              </a:rPr>
              <a:t> have been continuously investing in building our brand value through innovative marketing </a:t>
            </a:r>
            <a:r>
              <a:rPr lang="en-US" sz="3200" dirty="0" smtClean="0">
                <a:latin typeface="Agency FB" panose="020B0503020202020204" pitchFamily="34" charset="0"/>
              </a:rPr>
              <a:t>strategies.</a:t>
            </a:r>
            <a:endParaRPr lang="en-IN" sz="4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870" y="1033095"/>
            <a:ext cx="7475220" cy="939619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Online portal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686" y="2235200"/>
            <a:ext cx="6575895" cy="34871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Our online Payment Portal offers single access to all subscriptions and helps you manage your  installment on the go.</a:t>
            </a:r>
            <a:endParaRPr lang="en-IN" sz="4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</TotalTime>
  <Words>226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Agency FB</vt:lpstr>
      <vt:lpstr>Algerian</vt:lpstr>
      <vt:lpstr>Corbel</vt:lpstr>
      <vt:lpstr>Basis</vt:lpstr>
      <vt:lpstr>vISION</vt:lpstr>
      <vt:lpstr>Mission</vt:lpstr>
      <vt:lpstr>Agenda</vt:lpstr>
      <vt:lpstr>network</vt:lpstr>
      <vt:lpstr>Road to Achievement</vt:lpstr>
      <vt:lpstr>Online portal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vISSION</dc:title>
  <dc:creator>Lingam Lee</dc:creator>
  <cp:lastModifiedBy>Lingam Lee</cp:lastModifiedBy>
  <cp:revision>3</cp:revision>
  <dcterms:created xsi:type="dcterms:W3CDTF">2023-12-27T04:43:13Z</dcterms:created>
  <dcterms:modified xsi:type="dcterms:W3CDTF">2023-12-27T05:08:48Z</dcterms:modified>
</cp:coreProperties>
</file>