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67" r:id="rId6"/>
    <p:sldId id="280" r:id="rId7"/>
    <p:sldId id="281" r:id="rId8"/>
    <p:sldId id="278" r:id="rId9"/>
    <p:sldId id="282" r:id="rId10"/>
    <p:sldId id="283" r:id="rId11"/>
    <p:sldId id="284" r:id="rId12"/>
    <p:sldId id="270" r:id="rId13"/>
    <p:sldId id="273" r:id="rId14"/>
    <p:sldId id="274" r:id="rId15"/>
    <p:sldId id="285" r:id="rId16"/>
    <p:sldId id="287" r:id="rId17"/>
    <p:sldId id="288" r:id="rId18"/>
    <p:sldId id="292" r:id="rId19"/>
    <p:sldId id="286" r:id="rId20"/>
    <p:sldId id="290" r:id="rId21"/>
    <p:sldId id="291"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2CA1E-BAD7-2110-5E57-9EC26B9F7046}" v="30" dt="2023-12-18T02:33:00.536"/>
    <p1510:client id="{61AAEBF9-2E64-4914-AC73-0C8FB62E897B}" v="556" dt="2023-12-18T04:17:31.452"/>
    <p1510:client id="{D700187C-F421-ADB7-80D0-7A50DC262D1A}" v="255" dt="2023-12-18T03:45:00.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dryczka, Maciej" userId="S::mj42@njit.edu::2d43292b-35f5-458e-9df3-8c74989ceea9" providerId="AD" clId="Web-{24E2CA1E-BAD7-2110-5E57-9EC26B9F7046}"/>
    <pc:docChg chg="modSld">
      <pc:chgData name="Jedryczka, Maciej" userId="S::mj42@njit.edu::2d43292b-35f5-458e-9df3-8c74989ceea9" providerId="AD" clId="Web-{24E2CA1E-BAD7-2110-5E57-9EC26B9F7046}" dt="2023-12-18T02:33:00.536" v="17"/>
      <pc:docMkLst>
        <pc:docMk/>
      </pc:docMkLst>
      <pc:sldChg chg="addSp modSp">
        <pc:chgData name="Jedryczka, Maciej" userId="S::mj42@njit.edu::2d43292b-35f5-458e-9df3-8c74989ceea9" providerId="AD" clId="Web-{24E2CA1E-BAD7-2110-5E57-9EC26B9F7046}" dt="2023-12-18T02:33:00.536" v="17"/>
        <pc:sldMkLst>
          <pc:docMk/>
          <pc:sldMk cId="3298086386" sldId="285"/>
        </pc:sldMkLst>
        <pc:spChg chg="add mod">
          <ac:chgData name="Jedryczka, Maciej" userId="S::mj42@njit.edu::2d43292b-35f5-458e-9df3-8c74989ceea9" providerId="AD" clId="Web-{24E2CA1E-BAD7-2110-5E57-9EC26B9F7046}" dt="2023-12-18T02:33:00.536" v="17"/>
          <ac:spMkLst>
            <pc:docMk/>
            <pc:sldMk cId="3298086386" sldId="285"/>
            <ac:spMk id="3" creationId="{9588DC88-D974-19D6-2BFD-531E63763E3D}"/>
          </ac:spMkLst>
        </pc:spChg>
      </pc:sldChg>
    </pc:docChg>
  </pc:docChgLst>
  <pc:docChgLst>
    <pc:chgData name="Moore, Darian" userId="31a4ddf5-5143-4d78-b486-81888a90e1e6" providerId="ADAL" clId="{EC830C4C-C4FC-41EE-AD95-A6F2FB51A483}"/>
    <pc:docChg chg="undo custSel modSld">
      <pc:chgData name="Moore, Darian" userId="31a4ddf5-5143-4d78-b486-81888a90e1e6" providerId="ADAL" clId="{EC830C4C-C4FC-41EE-AD95-A6F2FB51A483}" dt="2023-12-01T00:47:06.518" v="874" actId="20577"/>
      <pc:docMkLst>
        <pc:docMk/>
      </pc:docMkLst>
      <pc:sldChg chg="modSp mod">
        <pc:chgData name="Moore, Darian" userId="31a4ddf5-5143-4d78-b486-81888a90e1e6" providerId="ADAL" clId="{EC830C4C-C4FC-41EE-AD95-A6F2FB51A483}" dt="2023-12-01T00:45:17.671" v="741" actId="33524"/>
        <pc:sldMkLst>
          <pc:docMk/>
          <pc:sldMk cId="545079949" sldId="274"/>
        </pc:sldMkLst>
        <pc:spChg chg="mod">
          <ac:chgData name="Moore, Darian" userId="31a4ddf5-5143-4d78-b486-81888a90e1e6" providerId="ADAL" clId="{EC830C4C-C4FC-41EE-AD95-A6F2FB51A483}" dt="2023-12-01T00:45:17.671" v="741" actId="33524"/>
          <ac:spMkLst>
            <pc:docMk/>
            <pc:sldMk cId="545079949" sldId="274"/>
            <ac:spMk id="3" creationId="{BF5D6C8A-5A9C-4D2E-9FBB-998CF692DF71}"/>
          </ac:spMkLst>
        </pc:spChg>
      </pc:sldChg>
      <pc:sldChg chg="modSp mod">
        <pc:chgData name="Moore, Darian" userId="31a4ddf5-5143-4d78-b486-81888a90e1e6" providerId="ADAL" clId="{EC830C4C-C4FC-41EE-AD95-A6F2FB51A483}" dt="2023-12-01T00:47:06.518" v="874" actId="20577"/>
        <pc:sldMkLst>
          <pc:docMk/>
          <pc:sldMk cId="831504239" sldId="275"/>
        </pc:sldMkLst>
        <pc:spChg chg="mod">
          <ac:chgData name="Moore, Darian" userId="31a4ddf5-5143-4d78-b486-81888a90e1e6" providerId="ADAL" clId="{EC830C4C-C4FC-41EE-AD95-A6F2FB51A483}" dt="2023-12-01T00:47:06.518" v="874" actId="20577"/>
          <ac:spMkLst>
            <pc:docMk/>
            <pc:sldMk cId="831504239" sldId="275"/>
            <ac:spMk id="3" creationId="{BF5D6C8A-5A9C-4D2E-9FBB-998CF692DF71}"/>
          </ac:spMkLst>
        </pc:spChg>
      </pc:sldChg>
      <pc:sldChg chg="modSp mod">
        <pc:chgData name="Moore, Darian" userId="31a4ddf5-5143-4d78-b486-81888a90e1e6" providerId="ADAL" clId="{EC830C4C-C4FC-41EE-AD95-A6F2FB51A483}" dt="2023-12-01T00:42:45.531" v="458" actId="20577"/>
        <pc:sldMkLst>
          <pc:docMk/>
          <pc:sldMk cId="3146067090" sldId="278"/>
        </pc:sldMkLst>
        <pc:spChg chg="mod">
          <ac:chgData name="Moore, Darian" userId="31a4ddf5-5143-4d78-b486-81888a90e1e6" providerId="ADAL" clId="{EC830C4C-C4FC-41EE-AD95-A6F2FB51A483}" dt="2023-12-01T00:42:45.531" v="458" actId="20577"/>
          <ac:spMkLst>
            <pc:docMk/>
            <pc:sldMk cId="3146067090" sldId="278"/>
            <ac:spMk id="3" creationId="{BF5D6C8A-5A9C-4D2E-9FBB-998CF692DF71}"/>
          </ac:spMkLst>
        </pc:spChg>
      </pc:sldChg>
      <pc:sldChg chg="modSp mod">
        <pc:chgData name="Moore, Darian" userId="31a4ddf5-5143-4d78-b486-81888a90e1e6" providerId="ADAL" clId="{EC830C4C-C4FC-41EE-AD95-A6F2FB51A483}" dt="2023-12-01T00:26:24.337" v="334" actId="20577"/>
        <pc:sldMkLst>
          <pc:docMk/>
          <pc:sldMk cId="2739703680" sldId="280"/>
        </pc:sldMkLst>
        <pc:spChg chg="mod">
          <ac:chgData name="Moore, Darian" userId="31a4ddf5-5143-4d78-b486-81888a90e1e6" providerId="ADAL" clId="{EC830C4C-C4FC-41EE-AD95-A6F2FB51A483}" dt="2023-12-01T00:26:24.337" v="334" actId="20577"/>
          <ac:spMkLst>
            <pc:docMk/>
            <pc:sldMk cId="2739703680" sldId="280"/>
            <ac:spMk id="3" creationId="{BF5D6C8A-5A9C-4D2E-9FBB-998CF692DF71}"/>
          </ac:spMkLst>
        </pc:spChg>
      </pc:sldChg>
    </pc:docChg>
  </pc:docChgLst>
  <pc:docChgLst>
    <pc:chgData name="de los Reyes, John Rafael C" userId="99062f66-3ced-4d06-8539-4f98dc16d582" providerId="ADAL" clId="{61AAEBF9-2E64-4914-AC73-0C8FB62E897B}"/>
    <pc:docChg chg="undo redo custSel addSld delSld modSld sldOrd">
      <pc:chgData name="de los Reyes, John Rafael C" userId="99062f66-3ced-4d06-8539-4f98dc16d582" providerId="ADAL" clId="{61AAEBF9-2E64-4914-AC73-0C8FB62E897B}" dt="2023-12-18T04:17:31.452" v="2777" actId="20577"/>
      <pc:docMkLst>
        <pc:docMk/>
      </pc:docMkLst>
      <pc:sldChg chg="modSp mod">
        <pc:chgData name="de los Reyes, John Rafael C" userId="99062f66-3ced-4d06-8539-4f98dc16d582" providerId="ADAL" clId="{61AAEBF9-2E64-4914-AC73-0C8FB62E897B}" dt="2023-12-17T17:56:53.282" v="281" actId="14100"/>
        <pc:sldMkLst>
          <pc:docMk/>
          <pc:sldMk cId="4283111673" sldId="256"/>
        </pc:sldMkLst>
        <pc:spChg chg="mod">
          <ac:chgData name="de los Reyes, John Rafael C" userId="99062f66-3ced-4d06-8539-4f98dc16d582" providerId="ADAL" clId="{61AAEBF9-2E64-4914-AC73-0C8FB62E897B}" dt="2023-12-17T17:56:53.282" v="281" actId="14100"/>
          <ac:spMkLst>
            <pc:docMk/>
            <pc:sldMk cId="4283111673" sldId="256"/>
            <ac:spMk id="2" creationId="{00000000-0000-0000-0000-000000000000}"/>
          </ac:spMkLst>
        </pc:spChg>
        <pc:spChg chg="mod">
          <ac:chgData name="de los Reyes, John Rafael C" userId="99062f66-3ced-4d06-8539-4f98dc16d582" providerId="ADAL" clId="{61AAEBF9-2E64-4914-AC73-0C8FB62E897B}" dt="2023-12-17T17:56:17.226" v="277" actId="20577"/>
          <ac:spMkLst>
            <pc:docMk/>
            <pc:sldMk cId="4283111673" sldId="256"/>
            <ac:spMk id="3" creationId="{00000000-0000-0000-0000-000000000000}"/>
          </ac:spMkLst>
        </pc:spChg>
      </pc:sldChg>
      <pc:sldChg chg="modSp mod">
        <pc:chgData name="de los Reyes, John Rafael C" userId="99062f66-3ced-4d06-8539-4f98dc16d582" providerId="ADAL" clId="{61AAEBF9-2E64-4914-AC73-0C8FB62E897B}" dt="2023-12-18T03:47:05.753" v="2232" actId="27636"/>
        <pc:sldMkLst>
          <pc:docMk/>
          <pc:sldMk cId="1563622070" sldId="267"/>
        </pc:sldMkLst>
        <pc:spChg chg="mod">
          <ac:chgData name="de los Reyes, John Rafael C" userId="99062f66-3ced-4d06-8539-4f98dc16d582" providerId="ADAL" clId="{61AAEBF9-2E64-4914-AC73-0C8FB62E897B}" dt="2023-12-18T03:47:05.753" v="2232" actId="27636"/>
          <ac:spMkLst>
            <pc:docMk/>
            <pc:sldMk cId="1563622070" sldId="267"/>
            <ac:spMk id="3" creationId="{00000000-0000-0000-0000-000000000000}"/>
          </ac:spMkLst>
        </pc:spChg>
      </pc:sldChg>
      <pc:sldChg chg="modSp mod">
        <pc:chgData name="de los Reyes, John Rafael C" userId="99062f66-3ced-4d06-8539-4f98dc16d582" providerId="ADAL" clId="{61AAEBF9-2E64-4914-AC73-0C8FB62E897B}" dt="2023-12-18T04:09:59.676" v="2435" actId="2710"/>
        <pc:sldMkLst>
          <pc:docMk/>
          <pc:sldMk cId="1367204569" sldId="270"/>
        </pc:sldMkLst>
        <pc:spChg chg="mod">
          <ac:chgData name="de los Reyes, John Rafael C" userId="99062f66-3ced-4d06-8539-4f98dc16d582" providerId="ADAL" clId="{61AAEBF9-2E64-4914-AC73-0C8FB62E897B}" dt="2023-12-18T04:09:59.676" v="2435" actId="2710"/>
          <ac:spMkLst>
            <pc:docMk/>
            <pc:sldMk cId="1367204569" sldId="270"/>
            <ac:spMk id="3" creationId="{BF5D6C8A-5A9C-4D2E-9FBB-998CF692DF71}"/>
          </ac:spMkLst>
        </pc:spChg>
      </pc:sldChg>
      <pc:sldChg chg="modSp mod">
        <pc:chgData name="de los Reyes, John Rafael C" userId="99062f66-3ced-4d06-8539-4f98dc16d582" providerId="ADAL" clId="{61AAEBF9-2E64-4914-AC73-0C8FB62E897B}" dt="2023-12-18T04:08:52.491" v="2434" actId="2710"/>
        <pc:sldMkLst>
          <pc:docMk/>
          <pc:sldMk cId="974658737" sldId="273"/>
        </pc:sldMkLst>
        <pc:spChg chg="mod">
          <ac:chgData name="de los Reyes, John Rafael C" userId="99062f66-3ced-4d06-8539-4f98dc16d582" providerId="ADAL" clId="{61AAEBF9-2E64-4914-AC73-0C8FB62E897B}" dt="2023-12-18T04:08:52.491" v="2434" actId="2710"/>
          <ac:spMkLst>
            <pc:docMk/>
            <pc:sldMk cId="974658737" sldId="273"/>
            <ac:spMk id="3" creationId="{BF5D6C8A-5A9C-4D2E-9FBB-998CF692DF71}"/>
          </ac:spMkLst>
        </pc:spChg>
      </pc:sldChg>
      <pc:sldChg chg="modSp mod">
        <pc:chgData name="de los Reyes, John Rafael C" userId="99062f66-3ced-4d06-8539-4f98dc16d582" providerId="ADAL" clId="{61AAEBF9-2E64-4914-AC73-0C8FB62E897B}" dt="2023-12-18T04:17:31.452" v="2777" actId="20577"/>
        <pc:sldMkLst>
          <pc:docMk/>
          <pc:sldMk cId="545079949" sldId="274"/>
        </pc:sldMkLst>
        <pc:spChg chg="mod">
          <ac:chgData name="de los Reyes, John Rafael C" userId="99062f66-3ced-4d06-8539-4f98dc16d582" providerId="ADAL" clId="{61AAEBF9-2E64-4914-AC73-0C8FB62E897B}" dt="2023-12-18T04:17:31.452" v="2777" actId="20577"/>
          <ac:spMkLst>
            <pc:docMk/>
            <pc:sldMk cId="545079949" sldId="274"/>
            <ac:spMk id="3" creationId="{BF5D6C8A-5A9C-4D2E-9FBB-998CF692DF71}"/>
          </ac:spMkLst>
        </pc:spChg>
      </pc:sldChg>
      <pc:sldChg chg="modSp mod">
        <pc:chgData name="de los Reyes, John Rafael C" userId="99062f66-3ced-4d06-8539-4f98dc16d582" providerId="ADAL" clId="{61AAEBF9-2E64-4914-AC73-0C8FB62E897B}" dt="2023-12-18T01:38:33.728" v="2223" actId="20577"/>
        <pc:sldMkLst>
          <pc:docMk/>
          <pc:sldMk cId="831504239" sldId="275"/>
        </pc:sldMkLst>
        <pc:spChg chg="mod">
          <ac:chgData name="de los Reyes, John Rafael C" userId="99062f66-3ced-4d06-8539-4f98dc16d582" providerId="ADAL" clId="{61AAEBF9-2E64-4914-AC73-0C8FB62E897B}" dt="2023-12-18T01:38:33.728" v="2223" actId="20577"/>
          <ac:spMkLst>
            <pc:docMk/>
            <pc:sldMk cId="831504239" sldId="275"/>
            <ac:spMk id="3" creationId="{BF5D6C8A-5A9C-4D2E-9FBB-998CF692DF71}"/>
          </ac:spMkLst>
        </pc:spChg>
      </pc:sldChg>
      <pc:sldChg chg="del">
        <pc:chgData name="de los Reyes, John Rafael C" userId="99062f66-3ced-4d06-8539-4f98dc16d582" providerId="ADAL" clId="{61AAEBF9-2E64-4914-AC73-0C8FB62E897B}" dt="2023-12-18T03:47:01.372" v="2230" actId="2696"/>
        <pc:sldMkLst>
          <pc:docMk/>
          <pc:sldMk cId="164544045" sldId="276"/>
        </pc:sldMkLst>
      </pc:sldChg>
      <pc:sldChg chg="modSp mod">
        <pc:chgData name="de los Reyes, John Rafael C" userId="99062f66-3ced-4d06-8539-4f98dc16d582" providerId="ADAL" clId="{61AAEBF9-2E64-4914-AC73-0C8FB62E897B}" dt="2023-12-18T04:03:57.687" v="2334" actId="15"/>
        <pc:sldMkLst>
          <pc:docMk/>
          <pc:sldMk cId="4072928985" sldId="277"/>
        </pc:sldMkLst>
        <pc:spChg chg="mod">
          <ac:chgData name="de los Reyes, John Rafael C" userId="99062f66-3ced-4d06-8539-4f98dc16d582" providerId="ADAL" clId="{61AAEBF9-2E64-4914-AC73-0C8FB62E897B}" dt="2023-12-18T04:03:57.687" v="2334" actId="15"/>
          <ac:spMkLst>
            <pc:docMk/>
            <pc:sldMk cId="4072928985" sldId="277"/>
            <ac:spMk id="3" creationId="{BF5D6C8A-5A9C-4D2E-9FBB-998CF692DF71}"/>
          </ac:spMkLst>
        </pc:spChg>
      </pc:sldChg>
      <pc:sldChg chg="modSp mod">
        <pc:chgData name="de los Reyes, John Rafael C" userId="99062f66-3ced-4d06-8539-4f98dc16d582" providerId="ADAL" clId="{61AAEBF9-2E64-4914-AC73-0C8FB62E897B}" dt="2023-12-18T04:06:38.463" v="2389" actId="2710"/>
        <pc:sldMkLst>
          <pc:docMk/>
          <pc:sldMk cId="3146067090" sldId="278"/>
        </pc:sldMkLst>
        <pc:spChg chg="mod">
          <ac:chgData name="de los Reyes, John Rafael C" userId="99062f66-3ced-4d06-8539-4f98dc16d582" providerId="ADAL" clId="{61AAEBF9-2E64-4914-AC73-0C8FB62E897B}" dt="2023-12-18T04:06:38.463" v="2389" actId="2710"/>
          <ac:spMkLst>
            <pc:docMk/>
            <pc:sldMk cId="3146067090" sldId="278"/>
            <ac:spMk id="3" creationId="{BF5D6C8A-5A9C-4D2E-9FBB-998CF692DF71}"/>
          </ac:spMkLst>
        </pc:spChg>
      </pc:sldChg>
      <pc:sldChg chg="modSp mod">
        <pc:chgData name="de los Reyes, John Rafael C" userId="99062f66-3ced-4d06-8539-4f98dc16d582" providerId="ADAL" clId="{61AAEBF9-2E64-4914-AC73-0C8FB62E897B}" dt="2023-12-17T20:19:53.598" v="483" actId="20577"/>
        <pc:sldMkLst>
          <pc:docMk/>
          <pc:sldMk cId="2739703680" sldId="280"/>
        </pc:sldMkLst>
        <pc:spChg chg="mod">
          <ac:chgData name="de los Reyes, John Rafael C" userId="99062f66-3ced-4d06-8539-4f98dc16d582" providerId="ADAL" clId="{61AAEBF9-2E64-4914-AC73-0C8FB62E897B}" dt="2023-12-17T17:50:01.837" v="12" actId="20577"/>
          <ac:spMkLst>
            <pc:docMk/>
            <pc:sldMk cId="2739703680" sldId="280"/>
            <ac:spMk id="2" creationId="{63363678-DF4B-4FE2-BF13-575D726285EA}"/>
          </ac:spMkLst>
        </pc:spChg>
        <pc:spChg chg="mod">
          <ac:chgData name="de los Reyes, John Rafael C" userId="99062f66-3ced-4d06-8539-4f98dc16d582" providerId="ADAL" clId="{61AAEBF9-2E64-4914-AC73-0C8FB62E897B}" dt="2023-12-17T20:19:53.598" v="483" actId="20577"/>
          <ac:spMkLst>
            <pc:docMk/>
            <pc:sldMk cId="2739703680" sldId="280"/>
            <ac:spMk id="3" creationId="{BF5D6C8A-5A9C-4D2E-9FBB-998CF692DF71}"/>
          </ac:spMkLst>
        </pc:spChg>
      </pc:sldChg>
      <pc:sldChg chg="modSp add mod">
        <pc:chgData name="de los Reyes, John Rafael C" userId="99062f66-3ced-4d06-8539-4f98dc16d582" providerId="ADAL" clId="{61AAEBF9-2E64-4914-AC73-0C8FB62E897B}" dt="2023-12-17T20:51:28.339" v="1429" actId="20577"/>
        <pc:sldMkLst>
          <pc:docMk/>
          <pc:sldMk cId="3040346542" sldId="281"/>
        </pc:sldMkLst>
        <pc:spChg chg="mod">
          <ac:chgData name="de los Reyes, John Rafael C" userId="99062f66-3ced-4d06-8539-4f98dc16d582" providerId="ADAL" clId="{61AAEBF9-2E64-4914-AC73-0C8FB62E897B}" dt="2023-12-17T20:51:28.339" v="1429" actId="20577"/>
          <ac:spMkLst>
            <pc:docMk/>
            <pc:sldMk cId="3040346542" sldId="281"/>
            <ac:spMk id="3" creationId="{BF5D6C8A-5A9C-4D2E-9FBB-998CF692DF71}"/>
          </ac:spMkLst>
        </pc:spChg>
      </pc:sldChg>
      <pc:sldChg chg="addSp delSp modSp add mod">
        <pc:chgData name="de los Reyes, John Rafael C" userId="99062f66-3ced-4d06-8539-4f98dc16d582" providerId="ADAL" clId="{61AAEBF9-2E64-4914-AC73-0C8FB62E897B}" dt="2023-12-17T21:33:17.504" v="1618" actId="1076"/>
        <pc:sldMkLst>
          <pc:docMk/>
          <pc:sldMk cId="3665421410" sldId="282"/>
        </pc:sldMkLst>
        <pc:spChg chg="del mod">
          <ac:chgData name="de los Reyes, John Rafael C" userId="99062f66-3ced-4d06-8539-4f98dc16d582" providerId="ADAL" clId="{61AAEBF9-2E64-4914-AC73-0C8FB62E897B}" dt="2023-12-17T21:32:54.201" v="1613" actId="478"/>
          <ac:spMkLst>
            <pc:docMk/>
            <pc:sldMk cId="3665421410" sldId="282"/>
            <ac:spMk id="3" creationId="{BF5D6C8A-5A9C-4D2E-9FBB-998CF692DF71}"/>
          </ac:spMkLst>
        </pc:spChg>
        <pc:picChg chg="add mod">
          <ac:chgData name="de los Reyes, John Rafael C" userId="99062f66-3ced-4d06-8539-4f98dc16d582" providerId="ADAL" clId="{61AAEBF9-2E64-4914-AC73-0C8FB62E897B}" dt="2023-12-17T21:33:17.504" v="1618" actId="1076"/>
          <ac:picMkLst>
            <pc:docMk/>
            <pc:sldMk cId="3665421410" sldId="282"/>
            <ac:picMk id="5" creationId="{9F6EF106-FDDC-7E5A-F2A0-935B9D8CE218}"/>
          </ac:picMkLst>
        </pc:picChg>
      </pc:sldChg>
      <pc:sldChg chg="addSp delSp modSp add mod">
        <pc:chgData name="de los Reyes, John Rafael C" userId="99062f66-3ced-4d06-8539-4f98dc16d582" providerId="ADAL" clId="{61AAEBF9-2E64-4914-AC73-0C8FB62E897B}" dt="2023-12-17T21:33:49.213" v="1625" actId="1076"/>
        <pc:sldMkLst>
          <pc:docMk/>
          <pc:sldMk cId="2580321209" sldId="283"/>
        </pc:sldMkLst>
        <pc:picChg chg="add mod">
          <ac:chgData name="de los Reyes, John Rafael C" userId="99062f66-3ced-4d06-8539-4f98dc16d582" providerId="ADAL" clId="{61AAEBF9-2E64-4914-AC73-0C8FB62E897B}" dt="2023-12-17T21:33:49.213" v="1625" actId="1076"/>
          <ac:picMkLst>
            <pc:docMk/>
            <pc:sldMk cId="2580321209" sldId="283"/>
            <ac:picMk id="4" creationId="{7075D00E-89D5-2997-474D-E745146CD788}"/>
          </ac:picMkLst>
        </pc:picChg>
        <pc:picChg chg="del">
          <ac:chgData name="de los Reyes, John Rafael C" userId="99062f66-3ced-4d06-8539-4f98dc16d582" providerId="ADAL" clId="{61AAEBF9-2E64-4914-AC73-0C8FB62E897B}" dt="2023-12-17T21:33:26.499" v="1620" actId="478"/>
          <ac:picMkLst>
            <pc:docMk/>
            <pc:sldMk cId="2580321209" sldId="283"/>
            <ac:picMk id="5" creationId="{9F6EF106-FDDC-7E5A-F2A0-935B9D8CE218}"/>
          </ac:picMkLst>
        </pc:picChg>
      </pc:sldChg>
      <pc:sldChg chg="addSp delSp modSp add mod">
        <pc:chgData name="de los Reyes, John Rafael C" userId="99062f66-3ced-4d06-8539-4f98dc16d582" providerId="ADAL" clId="{61AAEBF9-2E64-4914-AC73-0C8FB62E897B}" dt="2023-12-18T01:15:52.772" v="1633" actId="1076"/>
        <pc:sldMkLst>
          <pc:docMk/>
          <pc:sldMk cId="3113225131" sldId="284"/>
        </pc:sldMkLst>
        <pc:picChg chg="del">
          <ac:chgData name="de los Reyes, John Rafael C" userId="99062f66-3ced-4d06-8539-4f98dc16d582" providerId="ADAL" clId="{61AAEBF9-2E64-4914-AC73-0C8FB62E897B}" dt="2023-12-17T21:34:09.782" v="1627" actId="478"/>
          <ac:picMkLst>
            <pc:docMk/>
            <pc:sldMk cId="3113225131" sldId="284"/>
            <ac:picMk id="4" creationId="{7075D00E-89D5-2997-474D-E745146CD788}"/>
          </ac:picMkLst>
        </pc:picChg>
        <pc:picChg chg="add mod">
          <ac:chgData name="de los Reyes, John Rafael C" userId="99062f66-3ced-4d06-8539-4f98dc16d582" providerId="ADAL" clId="{61AAEBF9-2E64-4914-AC73-0C8FB62E897B}" dt="2023-12-18T01:15:52.772" v="1633" actId="1076"/>
          <ac:picMkLst>
            <pc:docMk/>
            <pc:sldMk cId="3113225131" sldId="284"/>
            <ac:picMk id="5" creationId="{FBDE3E3D-D3DF-0F27-16C3-0E302448A38C}"/>
          </ac:picMkLst>
        </pc:picChg>
      </pc:sldChg>
      <pc:sldChg chg="addSp delSp modSp new mod">
        <pc:chgData name="de los Reyes, John Rafael C" userId="99062f66-3ced-4d06-8539-4f98dc16d582" providerId="ADAL" clId="{61AAEBF9-2E64-4914-AC73-0C8FB62E897B}" dt="2023-12-18T04:01:02.975" v="2312" actId="1076"/>
        <pc:sldMkLst>
          <pc:docMk/>
          <pc:sldMk cId="3298086386" sldId="285"/>
        </pc:sldMkLst>
        <pc:spChg chg="mod">
          <ac:chgData name="de los Reyes, John Rafael C" userId="99062f66-3ced-4d06-8539-4f98dc16d582" providerId="ADAL" clId="{61AAEBF9-2E64-4914-AC73-0C8FB62E897B}" dt="2023-12-18T02:27:02.129" v="2228" actId="20577"/>
          <ac:spMkLst>
            <pc:docMk/>
            <pc:sldMk cId="3298086386" sldId="285"/>
            <ac:spMk id="2" creationId="{5F50E878-5647-24AC-6AC0-7D550E0B2B5A}"/>
          </ac:spMkLst>
        </pc:spChg>
        <pc:spChg chg="del">
          <ac:chgData name="de los Reyes, John Rafael C" userId="99062f66-3ced-4d06-8539-4f98dc16d582" providerId="ADAL" clId="{61AAEBF9-2E64-4914-AC73-0C8FB62E897B}" dt="2023-12-18T03:54:54.217" v="2233" actId="478"/>
          <ac:spMkLst>
            <pc:docMk/>
            <pc:sldMk cId="3298086386" sldId="285"/>
            <ac:spMk id="3" creationId="{9588DC88-D974-19D6-2BFD-531E63763E3D}"/>
          </ac:spMkLst>
        </pc:spChg>
        <pc:spChg chg="del">
          <ac:chgData name="de los Reyes, John Rafael C" userId="99062f66-3ced-4d06-8539-4f98dc16d582" providerId="ADAL" clId="{61AAEBF9-2E64-4914-AC73-0C8FB62E897B}" dt="2023-12-18T02:27:06.412" v="2229" actId="478"/>
          <ac:spMkLst>
            <pc:docMk/>
            <pc:sldMk cId="3298086386" sldId="285"/>
            <ac:spMk id="3" creationId="{95AF0294-2B37-8B2F-094B-D44E2E0CDF4E}"/>
          </ac:spMkLst>
        </pc:spChg>
        <pc:picChg chg="add del mod">
          <ac:chgData name="de los Reyes, John Rafael C" userId="99062f66-3ced-4d06-8539-4f98dc16d582" providerId="ADAL" clId="{61AAEBF9-2E64-4914-AC73-0C8FB62E897B}" dt="2023-12-18T04:00:46.706" v="2308" actId="478"/>
          <ac:picMkLst>
            <pc:docMk/>
            <pc:sldMk cId="3298086386" sldId="285"/>
            <ac:picMk id="5" creationId="{ACB1E072-603F-857A-E05A-B1B4C69873E4}"/>
          </ac:picMkLst>
        </pc:picChg>
        <pc:picChg chg="add del mod">
          <ac:chgData name="de los Reyes, John Rafael C" userId="99062f66-3ced-4d06-8539-4f98dc16d582" providerId="ADAL" clId="{61AAEBF9-2E64-4914-AC73-0C8FB62E897B}" dt="2023-12-18T04:00:44.985" v="2307" actId="478"/>
          <ac:picMkLst>
            <pc:docMk/>
            <pc:sldMk cId="3298086386" sldId="285"/>
            <ac:picMk id="7" creationId="{978A7CBD-FDB2-A959-C13D-19E97D41D4C1}"/>
          </ac:picMkLst>
        </pc:picChg>
        <pc:picChg chg="add del mod">
          <ac:chgData name="de los Reyes, John Rafael C" userId="99062f66-3ced-4d06-8539-4f98dc16d582" providerId="ADAL" clId="{61AAEBF9-2E64-4914-AC73-0C8FB62E897B}" dt="2023-12-18T03:59:56.233" v="2299" actId="478"/>
          <ac:picMkLst>
            <pc:docMk/>
            <pc:sldMk cId="3298086386" sldId="285"/>
            <ac:picMk id="9" creationId="{03A267ED-6F40-42CC-469C-92367A661EC5}"/>
          </ac:picMkLst>
        </pc:picChg>
        <pc:picChg chg="add del mod">
          <ac:chgData name="de los Reyes, John Rafael C" userId="99062f66-3ced-4d06-8539-4f98dc16d582" providerId="ADAL" clId="{61AAEBF9-2E64-4914-AC73-0C8FB62E897B}" dt="2023-12-18T03:59:14.049" v="2293" actId="478"/>
          <ac:picMkLst>
            <pc:docMk/>
            <pc:sldMk cId="3298086386" sldId="285"/>
            <ac:picMk id="11" creationId="{4945CDD8-456E-9B66-F238-59B88DA546BF}"/>
          </ac:picMkLst>
        </pc:picChg>
        <pc:picChg chg="add del mod">
          <ac:chgData name="de los Reyes, John Rafael C" userId="99062f66-3ced-4d06-8539-4f98dc16d582" providerId="ADAL" clId="{61AAEBF9-2E64-4914-AC73-0C8FB62E897B}" dt="2023-12-18T03:58:49.469" v="2286" actId="478"/>
          <ac:picMkLst>
            <pc:docMk/>
            <pc:sldMk cId="3298086386" sldId="285"/>
            <ac:picMk id="13" creationId="{1293CCD1-DA29-8AEC-FA71-6C25D4D5A50D}"/>
          </ac:picMkLst>
        </pc:picChg>
        <pc:picChg chg="add del mod">
          <ac:chgData name="de los Reyes, John Rafael C" userId="99062f66-3ced-4d06-8539-4f98dc16d582" providerId="ADAL" clId="{61AAEBF9-2E64-4914-AC73-0C8FB62E897B}" dt="2023-12-18T03:58:28.083" v="2280" actId="478"/>
          <ac:picMkLst>
            <pc:docMk/>
            <pc:sldMk cId="3298086386" sldId="285"/>
            <ac:picMk id="15" creationId="{0567B099-483C-0937-56F8-85EDD9AAC074}"/>
          </ac:picMkLst>
        </pc:picChg>
        <pc:picChg chg="add del mod">
          <ac:chgData name="de los Reyes, John Rafael C" userId="99062f66-3ced-4d06-8539-4f98dc16d582" providerId="ADAL" clId="{61AAEBF9-2E64-4914-AC73-0C8FB62E897B}" dt="2023-12-18T03:58:12.875" v="2272" actId="478"/>
          <ac:picMkLst>
            <pc:docMk/>
            <pc:sldMk cId="3298086386" sldId="285"/>
            <ac:picMk id="17" creationId="{0D4E17B8-731D-4EAF-714B-0C15124A8D7E}"/>
          </ac:picMkLst>
        </pc:picChg>
        <pc:picChg chg="add mod">
          <ac:chgData name="de los Reyes, John Rafael C" userId="99062f66-3ced-4d06-8539-4f98dc16d582" providerId="ADAL" clId="{61AAEBF9-2E64-4914-AC73-0C8FB62E897B}" dt="2023-12-18T04:01:02.975" v="2312" actId="1076"/>
          <ac:picMkLst>
            <pc:docMk/>
            <pc:sldMk cId="3298086386" sldId="285"/>
            <ac:picMk id="19" creationId="{086882EA-51C6-F97E-3E3C-292F8C117468}"/>
          </ac:picMkLst>
        </pc:picChg>
      </pc:sldChg>
      <pc:sldChg chg="addSp delSp modSp new mod ord">
        <pc:chgData name="de los Reyes, John Rafael C" userId="99062f66-3ced-4d06-8539-4f98dc16d582" providerId="ADAL" clId="{61AAEBF9-2E64-4914-AC73-0C8FB62E897B}" dt="2023-12-18T03:58:08.111" v="2271"/>
        <pc:sldMkLst>
          <pc:docMk/>
          <pc:sldMk cId="3133169103" sldId="286"/>
        </pc:sldMkLst>
        <pc:spChg chg="mod">
          <ac:chgData name="de los Reyes, John Rafael C" userId="99062f66-3ced-4d06-8539-4f98dc16d582" providerId="ADAL" clId="{61AAEBF9-2E64-4914-AC73-0C8FB62E897B}" dt="2023-12-18T03:55:52.953" v="2255" actId="20577"/>
          <ac:spMkLst>
            <pc:docMk/>
            <pc:sldMk cId="3133169103" sldId="286"/>
            <ac:spMk id="2" creationId="{26356777-F6CC-C954-5F0D-92741DC2230F}"/>
          </ac:spMkLst>
        </pc:spChg>
        <pc:spChg chg="del">
          <ac:chgData name="de los Reyes, John Rafael C" userId="99062f66-3ced-4d06-8539-4f98dc16d582" providerId="ADAL" clId="{61AAEBF9-2E64-4914-AC73-0C8FB62E897B}" dt="2023-12-18T03:55:59.578" v="2256" actId="478"/>
          <ac:spMkLst>
            <pc:docMk/>
            <pc:sldMk cId="3133169103" sldId="286"/>
            <ac:spMk id="3" creationId="{2D9AA756-82D1-831D-F2F9-D2A29B664964}"/>
          </ac:spMkLst>
        </pc:spChg>
        <pc:picChg chg="add mod">
          <ac:chgData name="de los Reyes, John Rafael C" userId="99062f66-3ced-4d06-8539-4f98dc16d582" providerId="ADAL" clId="{61AAEBF9-2E64-4914-AC73-0C8FB62E897B}" dt="2023-12-18T03:57:37.745" v="2263" actId="1076"/>
          <ac:picMkLst>
            <pc:docMk/>
            <pc:sldMk cId="3133169103" sldId="286"/>
            <ac:picMk id="4" creationId="{585C55C5-F693-4CB4-A46A-D182916F4AAA}"/>
          </ac:picMkLst>
        </pc:picChg>
      </pc:sldChg>
      <pc:sldChg chg="addSp modSp add mod">
        <pc:chgData name="de los Reyes, John Rafael C" userId="99062f66-3ced-4d06-8539-4f98dc16d582" providerId="ADAL" clId="{61AAEBF9-2E64-4914-AC73-0C8FB62E897B}" dt="2023-12-18T03:58:02.306" v="2269" actId="1076"/>
        <pc:sldMkLst>
          <pc:docMk/>
          <pc:sldMk cId="172652059" sldId="287"/>
        </pc:sldMkLst>
        <pc:picChg chg="add mod">
          <ac:chgData name="de los Reyes, John Rafael C" userId="99062f66-3ced-4d06-8539-4f98dc16d582" providerId="ADAL" clId="{61AAEBF9-2E64-4914-AC73-0C8FB62E897B}" dt="2023-12-18T03:58:02.306" v="2269" actId="1076"/>
          <ac:picMkLst>
            <pc:docMk/>
            <pc:sldMk cId="172652059" sldId="287"/>
            <ac:picMk id="3" creationId="{57D5489B-19A0-AB4A-CA85-CA97DEDA943C}"/>
          </ac:picMkLst>
        </pc:picChg>
      </pc:sldChg>
      <pc:sldChg chg="addSp modSp add mod ord">
        <pc:chgData name="de los Reyes, John Rafael C" userId="99062f66-3ced-4d06-8539-4f98dc16d582" providerId="ADAL" clId="{61AAEBF9-2E64-4914-AC73-0C8FB62E897B}" dt="2023-12-18T03:58:25.584" v="2279"/>
        <pc:sldMkLst>
          <pc:docMk/>
          <pc:sldMk cId="3590037295" sldId="288"/>
        </pc:sldMkLst>
        <pc:picChg chg="add mod">
          <ac:chgData name="de los Reyes, John Rafael C" userId="99062f66-3ced-4d06-8539-4f98dc16d582" providerId="ADAL" clId="{61AAEBF9-2E64-4914-AC73-0C8FB62E897B}" dt="2023-12-18T03:58:21.152" v="2277" actId="1076"/>
          <ac:picMkLst>
            <pc:docMk/>
            <pc:sldMk cId="3590037295" sldId="288"/>
            <ac:picMk id="3" creationId="{56B1628C-6167-6744-402C-48062090A5E0}"/>
          </ac:picMkLst>
        </pc:picChg>
      </pc:sldChg>
      <pc:sldChg chg="add del replId">
        <pc:chgData name="de los Reyes, John Rafael C" userId="99062f66-3ced-4d06-8539-4f98dc16d582" providerId="ADAL" clId="{61AAEBF9-2E64-4914-AC73-0C8FB62E897B}" dt="2023-12-18T04:01:14.252" v="2313" actId="47"/>
        <pc:sldMkLst>
          <pc:docMk/>
          <pc:sldMk cId="3051306563" sldId="289"/>
        </pc:sldMkLst>
      </pc:sldChg>
      <pc:sldChg chg="addSp delSp modSp add mod">
        <pc:chgData name="de los Reyes, John Rafael C" userId="99062f66-3ced-4d06-8539-4f98dc16d582" providerId="ADAL" clId="{61AAEBF9-2E64-4914-AC73-0C8FB62E897B}" dt="2023-12-18T03:59:07.842" v="2292" actId="1076"/>
        <pc:sldMkLst>
          <pc:docMk/>
          <pc:sldMk cId="1982399568" sldId="290"/>
        </pc:sldMkLst>
        <pc:picChg chg="add del mod">
          <ac:chgData name="de los Reyes, John Rafael C" userId="99062f66-3ced-4d06-8539-4f98dc16d582" providerId="ADAL" clId="{61AAEBF9-2E64-4914-AC73-0C8FB62E897B}" dt="2023-12-18T03:58:58.168" v="2289" actId="478"/>
          <ac:picMkLst>
            <pc:docMk/>
            <pc:sldMk cId="1982399568" sldId="290"/>
            <ac:picMk id="3" creationId="{346C8511-62AF-3BC3-2A06-E5D426EB5927}"/>
          </ac:picMkLst>
        </pc:picChg>
        <pc:picChg chg="add mod">
          <ac:chgData name="de los Reyes, John Rafael C" userId="99062f66-3ced-4d06-8539-4f98dc16d582" providerId="ADAL" clId="{61AAEBF9-2E64-4914-AC73-0C8FB62E897B}" dt="2023-12-18T03:59:07.842" v="2292" actId="1076"/>
          <ac:picMkLst>
            <pc:docMk/>
            <pc:sldMk cId="1982399568" sldId="290"/>
            <ac:picMk id="4" creationId="{C4B78115-C535-CE0F-B597-CAAD86AA1AAD}"/>
          </ac:picMkLst>
        </pc:picChg>
      </pc:sldChg>
      <pc:sldChg chg="addSp modSp add mod replId">
        <pc:chgData name="de los Reyes, John Rafael C" userId="99062f66-3ced-4d06-8539-4f98dc16d582" providerId="ADAL" clId="{61AAEBF9-2E64-4914-AC73-0C8FB62E897B}" dt="2023-12-18T03:59:31.756" v="2298" actId="1076"/>
        <pc:sldMkLst>
          <pc:docMk/>
          <pc:sldMk cId="845377777" sldId="291"/>
        </pc:sldMkLst>
        <pc:picChg chg="add mod">
          <ac:chgData name="de los Reyes, John Rafael C" userId="99062f66-3ced-4d06-8539-4f98dc16d582" providerId="ADAL" clId="{61AAEBF9-2E64-4914-AC73-0C8FB62E897B}" dt="2023-12-18T03:59:31.756" v="2298" actId="1076"/>
          <ac:picMkLst>
            <pc:docMk/>
            <pc:sldMk cId="845377777" sldId="291"/>
            <ac:picMk id="3" creationId="{253C19FE-3EB8-1046-3B08-31E18BE933A6}"/>
          </ac:picMkLst>
        </pc:picChg>
      </pc:sldChg>
      <pc:sldChg chg="addSp modSp add mod ord replId">
        <pc:chgData name="de los Reyes, John Rafael C" userId="99062f66-3ced-4d06-8539-4f98dc16d582" providerId="ADAL" clId="{61AAEBF9-2E64-4914-AC73-0C8FB62E897B}" dt="2023-12-18T04:00:10.970" v="2304"/>
        <pc:sldMkLst>
          <pc:docMk/>
          <pc:sldMk cId="1842599327" sldId="292"/>
        </pc:sldMkLst>
        <pc:picChg chg="add mod">
          <ac:chgData name="de los Reyes, John Rafael C" userId="99062f66-3ced-4d06-8539-4f98dc16d582" providerId="ADAL" clId="{61AAEBF9-2E64-4914-AC73-0C8FB62E897B}" dt="2023-12-18T04:00:07.650" v="2302" actId="1076"/>
          <ac:picMkLst>
            <pc:docMk/>
            <pc:sldMk cId="1842599327" sldId="292"/>
            <ac:picMk id="3" creationId="{E5E25A6A-4FCE-96C9-AEA8-A7B77456BA2D}"/>
          </ac:picMkLst>
        </pc:picChg>
      </pc:sldChg>
      <pc:sldChg chg="add del">
        <pc:chgData name="de los Reyes, John Rafael C" userId="99062f66-3ced-4d06-8539-4f98dc16d582" providerId="ADAL" clId="{61AAEBF9-2E64-4914-AC73-0C8FB62E897B}" dt="2023-12-18T04:01:16.264" v="2315" actId="47"/>
        <pc:sldMkLst>
          <pc:docMk/>
          <pc:sldMk cId="1019847222" sldId="293"/>
        </pc:sldMkLst>
      </pc:sldChg>
      <pc:sldChg chg="add del">
        <pc:chgData name="de los Reyes, John Rafael C" userId="99062f66-3ced-4d06-8539-4f98dc16d582" providerId="ADAL" clId="{61AAEBF9-2E64-4914-AC73-0C8FB62E897B}" dt="2023-12-18T04:01:15.184" v="2314" actId="47"/>
        <pc:sldMkLst>
          <pc:docMk/>
          <pc:sldMk cId="3934573267" sldId="294"/>
        </pc:sldMkLst>
      </pc:sldChg>
    </pc:docChg>
  </pc:docChgLst>
  <pc:docChgLst>
    <pc:chgData name="Jedryczka, Maciej" userId="S::mj42@njit.edu::2d43292b-35f5-458e-9df3-8c74989ceea9" providerId="AD" clId="Web-{D700187C-F421-ADB7-80D0-7A50DC262D1A}"/>
    <pc:docChg chg="modSld">
      <pc:chgData name="Jedryczka, Maciej" userId="S::mj42@njit.edu::2d43292b-35f5-458e-9df3-8c74989ceea9" providerId="AD" clId="Web-{D700187C-F421-ADB7-80D0-7A50DC262D1A}" dt="2023-12-18T03:44:59.324" v="253" actId="20577"/>
      <pc:docMkLst>
        <pc:docMk/>
      </pc:docMkLst>
      <pc:sldChg chg="modSp">
        <pc:chgData name="Jedryczka, Maciej" userId="S::mj42@njit.edu::2d43292b-35f5-458e-9df3-8c74989ceea9" providerId="AD" clId="Web-{D700187C-F421-ADB7-80D0-7A50DC262D1A}" dt="2023-12-18T03:43:50.462" v="163" actId="20577"/>
        <pc:sldMkLst>
          <pc:docMk/>
          <pc:sldMk cId="1367204569" sldId="270"/>
        </pc:sldMkLst>
        <pc:spChg chg="mod">
          <ac:chgData name="Jedryczka, Maciej" userId="S::mj42@njit.edu::2d43292b-35f5-458e-9df3-8c74989ceea9" providerId="AD" clId="Web-{D700187C-F421-ADB7-80D0-7A50DC262D1A}" dt="2023-12-18T03:43:50.462" v="163" actId="20577"/>
          <ac:spMkLst>
            <pc:docMk/>
            <pc:sldMk cId="1367204569" sldId="270"/>
            <ac:spMk id="3" creationId="{BF5D6C8A-5A9C-4D2E-9FBB-998CF692DF71}"/>
          </ac:spMkLst>
        </pc:spChg>
      </pc:sldChg>
      <pc:sldChg chg="modSp">
        <pc:chgData name="Jedryczka, Maciej" userId="S::mj42@njit.edu::2d43292b-35f5-458e-9df3-8c74989ceea9" providerId="AD" clId="Web-{D700187C-F421-ADB7-80D0-7A50DC262D1A}" dt="2023-12-18T03:44:59.324" v="253" actId="20577"/>
        <pc:sldMkLst>
          <pc:docMk/>
          <pc:sldMk cId="974658737" sldId="273"/>
        </pc:sldMkLst>
        <pc:spChg chg="mod">
          <ac:chgData name="Jedryczka, Maciej" userId="S::mj42@njit.edu::2d43292b-35f5-458e-9df3-8c74989ceea9" providerId="AD" clId="Web-{D700187C-F421-ADB7-80D0-7A50DC262D1A}" dt="2023-12-18T03:44:59.324" v="253" actId="20577"/>
          <ac:spMkLst>
            <pc:docMk/>
            <pc:sldMk cId="974658737" sldId="273"/>
            <ac:spMk id="3" creationId="{BF5D6C8A-5A9C-4D2E-9FBB-998CF692DF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35192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72F2-24B5-4308-B2D6-6A29893CF076}"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8861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5145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85977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13388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2959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83158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7922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32643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4391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78574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E972F2-24B5-4308-B2D6-6A29893CF076}"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61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E972F2-24B5-4308-B2D6-6A29893CF076}"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00329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393382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34405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E972F2-24B5-4308-B2D6-6A29893CF076}" type="datetimeFigureOut">
              <a:rPr lang="en-US" smtClean="0"/>
              <a:t>12/17/2023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418970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72F2-24B5-4308-B2D6-6A29893CF076}"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56115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E972F2-24B5-4308-B2D6-6A29893CF076}" type="datetimeFigureOut">
              <a:rPr lang="en-US" smtClean="0"/>
              <a:t>12/17/2023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425167-1255-4240-AA45-AE454EC20D8D}" type="slidenum">
              <a:rPr lang="en-US" smtClean="0"/>
              <a:t>‹#›</a:t>
            </a:fld>
            <a:endParaRPr lang="en-US"/>
          </a:p>
        </p:txBody>
      </p:sp>
    </p:spTree>
    <p:extLst>
      <p:ext uri="{BB962C8B-B14F-4D97-AF65-F5344CB8AC3E}">
        <p14:creationId xmlns:p14="http://schemas.microsoft.com/office/powerpoint/2010/main" val="23786235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158" y="343527"/>
            <a:ext cx="8825658" cy="2222391"/>
          </a:xfrm>
        </p:spPr>
        <p:txBody>
          <a:bodyPr/>
          <a:lstStyle/>
          <a:p>
            <a:pPr algn="ctr"/>
            <a:r>
              <a:rPr lang="en-US" b="1"/>
              <a:t>IT490 Project:</a:t>
            </a:r>
            <a:br>
              <a:rPr lang="en-US" sz="4000"/>
            </a:br>
            <a:r>
              <a:rPr lang="en-US" sz="4000"/>
              <a:t>Room Finder</a:t>
            </a:r>
          </a:p>
        </p:txBody>
      </p:sp>
      <p:sp>
        <p:nvSpPr>
          <p:cNvPr id="3" name="Subtitle 2"/>
          <p:cNvSpPr>
            <a:spLocks noGrp="1"/>
          </p:cNvSpPr>
          <p:nvPr>
            <p:ph type="subTitle" idx="1"/>
          </p:nvPr>
        </p:nvSpPr>
        <p:spPr>
          <a:xfrm>
            <a:off x="1164158" y="2962656"/>
            <a:ext cx="8825658" cy="2291848"/>
          </a:xfrm>
        </p:spPr>
        <p:txBody>
          <a:bodyPr>
            <a:normAutofit/>
          </a:bodyPr>
          <a:lstStyle/>
          <a:p>
            <a:r>
              <a:rPr lang="en-US"/>
              <a:t>John Rafael De Los Reyes: 20%</a:t>
            </a:r>
          </a:p>
          <a:p>
            <a:r>
              <a:rPr lang="en-US"/>
              <a:t>Maciej </a:t>
            </a:r>
            <a:r>
              <a:rPr lang="en-US" err="1"/>
              <a:t>Jedryczka</a:t>
            </a:r>
            <a:r>
              <a:rPr lang="en-US"/>
              <a:t>: 50%</a:t>
            </a:r>
          </a:p>
          <a:p>
            <a:r>
              <a:rPr lang="en-US" err="1"/>
              <a:t>Hima</a:t>
            </a:r>
            <a:r>
              <a:rPr lang="en-US"/>
              <a:t> Patel: 10%</a:t>
            </a:r>
          </a:p>
          <a:p>
            <a:r>
              <a:rPr lang="en-US"/>
              <a:t>Bhargav </a:t>
            </a:r>
            <a:r>
              <a:rPr lang="en-US" err="1"/>
              <a:t>Jillepalli</a:t>
            </a:r>
            <a:r>
              <a:rPr lang="en-US"/>
              <a:t>: 10%</a:t>
            </a:r>
          </a:p>
          <a:p>
            <a:r>
              <a:rPr lang="en-US"/>
              <a:t>Darian Moore: 10%</a:t>
            </a:r>
          </a:p>
          <a:p>
            <a:endParaRPr lang="en-US"/>
          </a:p>
          <a:p>
            <a:endParaRPr lang="en-US"/>
          </a:p>
        </p:txBody>
      </p:sp>
      <p:sp>
        <p:nvSpPr>
          <p:cNvPr id="4" name="TextBox 3"/>
          <p:cNvSpPr txBox="1"/>
          <p:nvPr/>
        </p:nvSpPr>
        <p:spPr>
          <a:xfrm>
            <a:off x="1233235" y="5456953"/>
            <a:ext cx="8660254" cy="369332"/>
          </a:xfrm>
          <a:prstGeom prst="rect">
            <a:avLst/>
          </a:prstGeom>
          <a:noFill/>
        </p:spPr>
        <p:txBody>
          <a:bodyPr wrap="square" rtlCol="0">
            <a:spAutoFit/>
          </a:bodyPr>
          <a:lstStyle/>
          <a:p>
            <a:r>
              <a:rPr lang="en-US"/>
              <a:t>Professor: Dipesh Patel | Course: IT490 | Date: 12/17/23</a:t>
            </a:r>
          </a:p>
        </p:txBody>
      </p:sp>
    </p:spTree>
    <p:extLst>
      <p:ext uri="{BB962C8B-B14F-4D97-AF65-F5344CB8AC3E}">
        <p14:creationId xmlns:p14="http://schemas.microsoft.com/office/powerpoint/2010/main" val="428311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Scalability</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8946541" cy="4831079"/>
          </a:xfrm>
        </p:spPr>
        <p:txBody>
          <a:bodyPr vert="horz" lIns="91440" tIns="45720" rIns="91440" bIns="45720" rtlCol="0" anchor="t">
            <a:normAutofit/>
          </a:bodyPr>
          <a:lstStyle/>
          <a:p>
            <a:pPr>
              <a:lnSpc>
                <a:spcPct val="150000"/>
              </a:lnSpc>
              <a:buFont typeface="Wingdings" panose="05000000000000000000" pitchFamily="2" charset="2"/>
              <a:buChar char="Ø"/>
            </a:pPr>
            <a:r>
              <a:rPr lang="en-US"/>
              <a:t>Scalability in response to failure to any of the four systems</a:t>
            </a:r>
          </a:p>
          <a:p>
            <a:pPr lvl="1">
              <a:lnSpc>
                <a:spcPct val="150000"/>
              </a:lnSpc>
              <a:buFont typeface="Wingdings" panose="05000000000000000000" pitchFamily="2" charset="2"/>
              <a:buChar char="Ø"/>
            </a:pPr>
            <a:r>
              <a:rPr lang="en-US"/>
              <a:t>All scripts auto-restart</a:t>
            </a:r>
          </a:p>
          <a:p>
            <a:pPr lvl="1">
              <a:lnSpc>
                <a:spcPct val="150000"/>
              </a:lnSpc>
              <a:buClr>
                <a:srgbClr val="8AD0D6"/>
              </a:buClr>
              <a:buFont typeface="Wingdings" panose="05000000000000000000" pitchFamily="2" charset="2"/>
              <a:buChar char="Ø"/>
            </a:pPr>
            <a:r>
              <a:rPr lang="en-US"/>
              <a:t>Frontend automatically creates processes in response to load</a:t>
            </a:r>
          </a:p>
          <a:p>
            <a:pPr>
              <a:lnSpc>
                <a:spcPct val="150000"/>
              </a:lnSpc>
              <a:buClr>
                <a:srgbClr val="8AD0D6"/>
              </a:buClr>
              <a:buFont typeface="Wingdings" panose="05000000000000000000" pitchFamily="2" charset="2"/>
              <a:buChar char="Ø"/>
            </a:pPr>
            <a:r>
              <a:rPr lang="en-US" err="1"/>
              <a:t>DigitalOcean</a:t>
            </a:r>
            <a:r>
              <a:rPr lang="en-US"/>
              <a:t> also provides autoscaling, which is scaling that dynamically adjusts computing resources based on current workload. When autoscaling, the number of active servers will fluctuate, depending on what is required by the server farm or pool’s workload.</a:t>
            </a:r>
          </a:p>
        </p:txBody>
      </p:sp>
    </p:spTree>
    <p:extLst>
      <p:ext uri="{BB962C8B-B14F-4D97-AF65-F5344CB8AC3E}">
        <p14:creationId xmlns:p14="http://schemas.microsoft.com/office/powerpoint/2010/main" val="97465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Downtime Strategy</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8946541" cy="4831079"/>
          </a:xfrm>
        </p:spPr>
        <p:txBody>
          <a:bodyPr>
            <a:normAutofit lnSpcReduction="10000"/>
          </a:bodyPr>
          <a:lstStyle/>
          <a:p>
            <a:pPr>
              <a:lnSpc>
                <a:spcPct val="150000"/>
              </a:lnSpc>
              <a:buFont typeface="Wingdings" panose="05000000000000000000" pitchFamily="2" charset="2"/>
              <a:buChar char="Ø"/>
            </a:pPr>
            <a:r>
              <a:rPr lang="en-US" b="1"/>
              <a:t>Zero downtime deployment strategy </a:t>
            </a:r>
            <a:r>
              <a:rPr lang="en-US"/>
              <a:t>- a deployment method where your website or application is never down or in an unstable state during the deployment process.</a:t>
            </a:r>
          </a:p>
          <a:p>
            <a:pPr>
              <a:lnSpc>
                <a:spcPct val="150000"/>
              </a:lnSpc>
              <a:buFont typeface="Wingdings" panose="05000000000000000000" pitchFamily="2" charset="2"/>
              <a:buChar char="Ø"/>
            </a:pPr>
            <a:r>
              <a:rPr lang="en-US"/>
              <a:t>Blue/Green Deployment - a deployment strategy in which you create two separate, but identical environments. One environment (blue) is running the current application version and one environment (green) is running the new application version.</a:t>
            </a:r>
          </a:p>
          <a:p>
            <a:pPr lvl="2">
              <a:lnSpc>
                <a:spcPct val="150000"/>
              </a:lnSpc>
              <a:buFont typeface="Wingdings" panose="05000000000000000000" pitchFamily="2" charset="2"/>
              <a:buChar char="Ø"/>
            </a:pPr>
            <a:r>
              <a:rPr lang="en-US"/>
              <a:t>Front End Node and Messaging Node both have identical environment for the website. When maintenance and updates need to be done, we work in the messaging node’s server while keep front end’s node running the current application.</a:t>
            </a:r>
          </a:p>
        </p:txBody>
      </p:sp>
    </p:spTree>
    <p:extLst>
      <p:ext uri="{BB962C8B-B14F-4D97-AF65-F5344CB8AC3E}">
        <p14:creationId xmlns:p14="http://schemas.microsoft.com/office/powerpoint/2010/main" val="54507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E878-5647-24AC-6AC0-7D550E0B2B5A}"/>
              </a:ext>
            </a:extLst>
          </p:cNvPr>
          <p:cNvSpPr>
            <a:spLocks noGrp="1"/>
          </p:cNvSpPr>
          <p:nvPr>
            <p:ph type="title"/>
          </p:nvPr>
        </p:nvSpPr>
        <p:spPr/>
        <p:txBody>
          <a:bodyPr/>
          <a:lstStyle/>
          <a:p>
            <a:r>
              <a:rPr lang="en-US"/>
              <a:t>Demo</a:t>
            </a:r>
          </a:p>
        </p:txBody>
      </p:sp>
      <p:pic>
        <p:nvPicPr>
          <p:cNvPr id="19" name="Picture 18" descr="A screenshot of a cellphone&#10;&#10;Description automatically generated">
            <a:extLst>
              <a:ext uri="{FF2B5EF4-FFF2-40B4-BE49-F238E27FC236}">
                <a16:creationId xmlns:a16="http://schemas.microsoft.com/office/drawing/2014/main" id="{086882EA-51C6-F97E-3E3C-292F8C117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76" y="1252838"/>
            <a:ext cx="11245248" cy="5418442"/>
          </a:xfrm>
          <a:prstGeom prst="rect">
            <a:avLst/>
          </a:prstGeom>
        </p:spPr>
      </p:pic>
    </p:spTree>
    <p:extLst>
      <p:ext uri="{BB962C8B-B14F-4D97-AF65-F5344CB8AC3E}">
        <p14:creationId xmlns:p14="http://schemas.microsoft.com/office/powerpoint/2010/main" val="329808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6777-F6CC-C954-5F0D-92741DC2230F}"/>
              </a:ext>
            </a:extLst>
          </p:cNvPr>
          <p:cNvSpPr>
            <a:spLocks noGrp="1"/>
          </p:cNvSpPr>
          <p:nvPr>
            <p:ph type="title"/>
          </p:nvPr>
        </p:nvSpPr>
        <p:spPr/>
        <p:txBody>
          <a:bodyPr/>
          <a:lstStyle/>
          <a:p>
            <a:r>
              <a:rPr lang="en-US"/>
              <a:t>Demo</a:t>
            </a:r>
          </a:p>
        </p:txBody>
      </p:sp>
      <p:pic>
        <p:nvPicPr>
          <p:cNvPr id="3" name="Picture 2" descr="A screenshot of a computer&#10;&#10;Description automatically generated">
            <a:extLst>
              <a:ext uri="{FF2B5EF4-FFF2-40B4-BE49-F238E27FC236}">
                <a16:creationId xmlns:a16="http://schemas.microsoft.com/office/drawing/2014/main" id="{57D5489B-19A0-AB4A-CA85-CA97DEDA9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94" y="1318623"/>
            <a:ext cx="11464212" cy="5539377"/>
          </a:xfrm>
          <a:prstGeom prst="rect">
            <a:avLst/>
          </a:prstGeom>
        </p:spPr>
      </p:pic>
    </p:spTree>
    <p:extLst>
      <p:ext uri="{BB962C8B-B14F-4D97-AF65-F5344CB8AC3E}">
        <p14:creationId xmlns:p14="http://schemas.microsoft.com/office/powerpoint/2010/main" val="17265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6777-F6CC-C954-5F0D-92741DC2230F}"/>
              </a:ext>
            </a:extLst>
          </p:cNvPr>
          <p:cNvSpPr>
            <a:spLocks noGrp="1"/>
          </p:cNvSpPr>
          <p:nvPr>
            <p:ph type="title"/>
          </p:nvPr>
        </p:nvSpPr>
        <p:spPr/>
        <p:txBody>
          <a:bodyPr/>
          <a:lstStyle/>
          <a:p>
            <a:r>
              <a:rPr lang="en-US"/>
              <a:t>Demo</a:t>
            </a:r>
          </a:p>
        </p:txBody>
      </p:sp>
      <p:pic>
        <p:nvPicPr>
          <p:cNvPr id="3" name="Picture 2" descr="A screenshot of a computer&#10;&#10;Description automatically generated">
            <a:extLst>
              <a:ext uri="{FF2B5EF4-FFF2-40B4-BE49-F238E27FC236}">
                <a16:creationId xmlns:a16="http://schemas.microsoft.com/office/drawing/2014/main" id="{56B1628C-6167-6744-402C-48062090A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38" y="1334931"/>
            <a:ext cx="11150523" cy="5368994"/>
          </a:xfrm>
          <a:prstGeom prst="rect">
            <a:avLst/>
          </a:prstGeom>
        </p:spPr>
      </p:pic>
    </p:spTree>
    <p:extLst>
      <p:ext uri="{BB962C8B-B14F-4D97-AF65-F5344CB8AC3E}">
        <p14:creationId xmlns:p14="http://schemas.microsoft.com/office/powerpoint/2010/main" val="359003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6777-F6CC-C954-5F0D-92741DC2230F}"/>
              </a:ext>
            </a:extLst>
          </p:cNvPr>
          <p:cNvSpPr>
            <a:spLocks noGrp="1"/>
          </p:cNvSpPr>
          <p:nvPr>
            <p:ph type="title"/>
          </p:nvPr>
        </p:nvSpPr>
        <p:spPr/>
        <p:txBody>
          <a:bodyPr/>
          <a:lstStyle/>
          <a:p>
            <a:r>
              <a:rPr lang="en-US"/>
              <a:t>Demo</a:t>
            </a:r>
          </a:p>
        </p:txBody>
      </p:sp>
      <p:pic>
        <p:nvPicPr>
          <p:cNvPr id="3" name="Picture 2" descr="A screen shot of a schedule&#10;&#10;Description automatically generated">
            <a:extLst>
              <a:ext uri="{FF2B5EF4-FFF2-40B4-BE49-F238E27FC236}">
                <a16:creationId xmlns:a16="http://schemas.microsoft.com/office/drawing/2014/main" id="{E5E25A6A-4FCE-96C9-AEA8-A7B77456B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96" y="1422942"/>
            <a:ext cx="10942408" cy="5162967"/>
          </a:xfrm>
          <a:prstGeom prst="rect">
            <a:avLst/>
          </a:prstGeom>
        </p:spPr>
      </p:pic>
    </p:spTree>
    <p:extLst>
      <p:ext uri="{BB962C8B-B14F-4D97-AF65-F5344CB8AC3E}">
        <p14:creationId xmlns:p14="http://schemas.microsoft.com/office/powerpoint/2010/main" val="184259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6777-F6CC-C954-5F0D-92741DC2230F}"/>
              </a:ext>
            </a:extLst>
          </p:cNvPr>
          <p:cNvSpPr>
            <a:spLocks noGrp="1"/>
          </p:cNvSpPr>
          <p:nvPr>
            <p:ph type="title"/>
          </p:nvPr>
        </p:nvSpPr>
        <p:spPr/>
        <p:txBody>
          <a:bodyPr/>
          <a:lstStyle/>
          <a:p>
            <a:r>
              <a:rPr lang="en-US"/>
              <a:t>Demo</a:t>
            </a:r>
          </a:p>
        </p:txBody>
      </p:sp>
      <p:pic>
        <p:nvPicPr>
          <p:cNvPr id="4" name="Picture 3" descr="A screenshot of a schedule&#10;&#10;Description automatically generated">
            <a:extLst>
              <a:ext uri="{FF2B5EF4-FFF2-40B4-BE49-F238E27FC236}">
                <a16:creationId xmlns:a16="http://schemas.microsoft.com/office/drawing/2014/main" id="{585C55C5-F693-4CB4-A46A-D182916F4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71220"/>
            <a:ext cx="11071616" cy="5367327"/>
          </a:xfrm>
          <a:prstGeom prst="rect">
            <a:avLst/>
          </a:prstGeom>
        </p:spPr>
      </p:pic>
    </p:spTree>
    <p:extLst>
      <p:ext uri="{BB962C8B-B14F-4D97-AF65-F5344CB8AC3E}">
        <p14:creationId xmlns:p14="http://schemas.microsoft.com/office/powerpoint/2010/main" val="313316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6777-F6CC-C954-5F0D-92741DC2230F}"/>
              </a:ext>
            </a:extLst>
          </p:cNvPr>
          <p:cNvSpPr>
            <a:spLocks noGrp="1"/>
          </p:cNvSpPr>
          <p:nvPr>
            <p:ph type="title"/>
          </p:nvPr>
        </p:nvSpPr>
        <p:spPr/>
        <p:txBody>
          <a:bodyPr/>
          <a:lstStyle/>
          <a:p>
            <a:r>
              <a:rPr lang="en-US"/>
              <a:t>Demo</a:t>
            </a:r>
          </a:p>
        </p:txBody>
      </p:sp>
      <p:pic>
        <p:nvPicPr>
          <p:cNvPr id="4" name="Picture 3" descr="A long shot of a building&#10;&#10;Description automatically generated">
            <a:extLst>
              <a:ext uri="{FF2B5EF4-FFF2-40B4-BE49-F238E27FC236}">
                <a16:creationId xmlns:a16="http://schemas.microsoft.com/office/drawing/2014/main" id="{C4B78115-C535-CE0F-B597-CAAD86AA1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336068"/>
            <a:ext cx="11141943" cy="5283808"/>
          </a:xfrm>
          <a:prstGeom prst="rect">
            <a:avLst/>
          </a:prstGeom>
        </p:spPr>
      </p:pic>
    </p:spTree>
    <p:extLst>
      <p:ext uri="{BB962C8B-B14F-4D97-AF65-F5344CB8AC3E}">
        <p14:creationId xmlns:p14="http://schemas.microsoft.com/office/powerpoint/2010/main" val="198239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6777-F6CC-C954-5F0D-92741DC2230F}"/>
              </a:ext>
            </a:extLst>
          </p:cNvPr>
          <p:cNvSpPr>
            <a:spLocks noGrp="1"/>
          </p:cNvSpPr>
          <p:nvPr>
            <p:ph type="title"/>
          </p:nvPr>
        </p:nvSpPr>
        <p:spPr/>
        <p:txBody>
          <a:bodyPr/>
          <a:lstStyle/>
          <a:p>
            <a:r>
              <a:rPr lang="en-US"/>
              <a:t>Demo</a:t>
            </a:r>
          </a:p>
        </p:txBody>
      </p:sp>
      <p:pic>
        <p:nvPicPr>
          <p:cNvPr id="3" name="Picture 2" descr="A screenshot of a computer&#10;&#10;Description automatically generated">
            <a:extLst>
              <a:ext uri="{FF2B5EF4-FFF2-40B4-BE49-F238E27FC236}">
                <a16:creationId xmlns:a16="http://schemas.microsoft.com/office/drawing/2014/main" id="{253C19FE-3EB8-1046-3B08-31E18BE93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322711"/>
            <a:ext cx="10985745" cy="5302024"/>
          </a:xfrm>
          <a:prstGeom prst="rect">
            <a:avLst/>
          </a:prstGeom>
        </p:spPr>
      </p:pic>
    </p:spTree>
    <p:extLst>
      <p:ext uri="{BB962C8B-B14F-4D97-AF65-F5344CB8AC3E}">
        <p14:creationId xmlns:p14="http://schemas.microsoft.com/office/powerpoint/2010/main" val="84537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8946541" cy="4831079"/>
          </a:xfrm>
        </p:spPr>
        <p:txBody>
          <a:bodyPr/>
          <a:lstStyle/>
          <a:p>
            <a:pPr>
              <a:buFont typeface="Wingdings" panose="05000000000000000000" pitchFamily="2" charset="2"/>
              <a:buChar char="Ø"/>
            </a:pPr>
            <a:r>
              <a:rPr lang="en-US"/>
              <a:t>What did you learn from this project? How to troubleshoot software related issues, teamwork, clustering, rabbit </a:t>
            </a:r>
            <a:r>
              <a:rPr lang="en-US" err="1"/>
              <a:t>mq</a:t>
            </a:r>
            <a:r>
              <a:rPr lang="en-US"/>
              <a:t>, and integrating systems</a:t>
            </a:r>
          </a:p>
          <a:p>
            <a:pPr>
              <a:buFont typeface="Wingdings" panose="05000000000000000000" pitchFamily="2" charset="2"/>
              <a:buChar char="Ø"/>
            </a:pPr>
            <a:r>
              <a:rPr lang="en-US"/>
              <a:t>What will you do the same? </a:t>
            </a:r>
          </a:p>
          <a:p>
            <a:pPr lvl="1">
              <a:buFont typeface="Wingdings" panose="05000000000000000000" pitchFamily="2" charset="2"/>
              <a:buChar char="Ø"/>
            </a:pPr>
            <a:r>
              <a:rPr lang="en-US"/>
              <a:t>We found the right database software. MariaDB is superior to MySQL clustering because it works much easier. Postgres because there aren’t guides on how to do master </a:t>
            </a:r>
            <a:r>
              <a:rPr lang="en-US" err="1"/>
              <a:t>master</a:t>
            </a:r>
            <a:r>
              <a:rPr lang="en-US"/>
              <a:t>. MariaDB also uses </a:t>
            </a:r>
            <a:r>
              <a:rPr lang="en-US" err="1"/>
              <a:t>fot</a:t>
            </a:r>
            <a:r>
              <a:rPr lang="en-US"/>
              <a:t> notation like </a:t>
            </a:r>
            <a:r>
              <a:rPr lang="en-US" err="1"/>
              <a:t>postgres</a:t>
            </a:r>
            <a:r>
              <a:rPr lang="en-US"/>
              <a:t>.</a:t>
            </a:r>
          </a:p>
          <a:p>
            <a:pPr>
              <a:buFont typeface="Wingdings" panose="05000000000000000000" pitchFamily="2" charset="2"/>
              <a:buChar char="Ø"/>
            </a:pPr>
            <a:r>
              <a:rPr lang="en-US"/>
              <a:t>What will you do different?</a:t>
            </a:r>
          </a:p>
          <a:p>
            <a:pPr lvl="1">
              <a:buFont typeface="Wingdings" panose="05000000000000000000" pitchFamily="2" charset="2"/>
              <a:buChar char="Ø"/>
            </a:pPr>
            <a:r>
              <a:rPr lang="en-US"/>
              <a:t>Did more research on actual login techniques and maybe invested into an API like Google authenticator.</a:t>
            </a:r>
          </a:p>
          <a:p>
            <a:pPr lvl="1">
              <a:buFont typeface="Wingdings" panose="05000000000000000000" pitchFamily="2" charset="2"/>
              <a:buChar char="Ø"/>
            </a:pPr>
            <a:endParaRPr lang="en-US"/>
          </a:p>
        </p:txBody>
      </p:sp>
    </p:spTree>
    <p:extLst>
      <p:ext uri="{BB962C8B-B14F-4D97-AF65-F5344CB8AC3E}">
        <p14:creationId xmlns:p14="http://schemas.microsoft.com/office/powerpoint/2010/main" val="8315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a:xfrm>
            <a:off x="1103312" y="1399032"/>
            <a:ext cx="8946541" cy="5006250"/>
          </a:xfrm>
        </p:spPr>
        <p:txBody>
          <a:bodyPr>
            <a:normAutofit/>
          </a:bodyPr>
          <a:lstStyle/>
          <a:p>
            <a:pPr marL="457200" indent="-457200">
              <a:buFont typeface="+mj-lt"/>
              <a:buAutoNum type="arabicPeriod"/>
            </a:pPr>
            <a:r>
              <a:rPr lang="en-US"/>
              <a:t>Title Page</a:t>
            </a:r>
          </a:p>
          <a:p>
            <a:pPr marL="457200" indent="-457200">
              <a:buFont typeface="+mj-lt"/>
              <a:buAutoNum type="arabicPeriod"/>
            </a:pPr>
            <a:r>
              <a:rPr lang="en-US"/>
              <a:t>Description of your project</a:t>
            </a:r>
          </a:p>
          <a:p>
            <a:pPr marL="457200" indent="-457200">
              <a:buFont typeface="+mj-lt"/>
              <a:buAutoNum type="arabicPeriod"/>
            </a:pPr>
            <a:r>
              <a:rPr lang="en-US"/>
              <a:t>Technology Package</a:t>
            </a:r>
          </a:p>
          <a:p>
            <a:pPr marL="857250" lvl="1" indent="-457200">
              <a:buFont typeface="+mj-lt"/>
              <a:buAutoNum type="alphaLcPeriod"/>
            </a:pPr>
            <a:r>
              <a:rPr lang="en-US"/>
              <a:t>Components used (software &amp; hardware)</a:t>
            </a:r>
          </a:p>
          <a:p>
            <a:pPr marL="857250" lvl="1" indent="-457200">
              <a:buFont typeface="+mj-lt"/>
              <a:buAutoNum type="alphaLcPeriod"/>
            </a:pPr>
            <a:r>
              <a:rPr lang="en-US"/>
              <a:t>Schematics/design</a:t>
            </a:r>
          </a:p>
          <a:p>
            <a:pPr marL="457200" indent="-457200">
              <a:buFont typeface="+mj-lt"/>
              <a:buAutoNum type="arabicPeriod"/>
            </a:pPr>
            <a:r>
              <a:rPr lang="en-US"/>
              <a:t>Security</a:t>
            </a:r>
          </a:p>
          <a:p>
            <a:pPr marL="457200" indent="-457200">
              <a:buFont typeface="+mj-lt"/>
              <a:buAutoNum type="arabicPeriod"/>
            </a:pPr>
            <a:r>
              <a:rPr lang="en-US"/>
              <a:t>Scalability</a:t>
            </a:r>
          </a:p>
          <a:p>
            <a:pPr marL="457200" indent="-457200">
              <a:buFont typeface="+mj-lt"/>
              <a:buAutoNum type="arabicPeriod"/>
            </a:pPr>
            <a:r>
              <a:rPr lang="en-US"/>
              <a:t>Downtime Strategy</a:t>
            </a:r>
          </a:p>
          <a:p>
            <a:pPr marL="457200" indent="-457200">
              <a:buFont typeface="+mj-lt"/>
              <a:buAutoNum type="arabicPeriod"/>
            </a:pPr>
            <a:r>
              <a:rPr lang="en-US"/>
              <a:t>Demo</a:t>
            </a:r>
          </a:p>
          <a:p>
            <a:pPr marL="457200" indent="-457200">
              <a:buFont typeface="+mj-lt"/>
              <a:buAutoNum type="arabicPeriod"/>
            </a:pPr>
            <a:r>
              <a:rPr lang="en-US"/>
              <a:t>Lessons Learned</a:t>
            </a:r>
          </a:p>
          <a:p>
            <a:pPr marL="457200" indent="-457200">
              <a:buFont typeface="+mj-lt"/>
              <a:buAutoNum type="arabicPeriod"/>
            </a:pPr>
            <a:r>
              <a:rPr lang="en-US"/>
              <a:t>References</a:t>
            </a:r>
          </a:p>
        </p:txBody>
      </p:sp>
    </p:spTree>
    <p:extLst>
      <p:ext uri="{BB962C8B-B14F-4D97-AF65-F5344CB8AC3E}">
        <p14:creationId xmlns:p14="http://schemas.microsoft.com/office/powerpoint/2010/main" val="15636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8946541" cy="4831079"/>
          </a:xfrm>
        </p:spPr>
        <p:txBody>
          <a:bodyPr/>
          <a:lstStyle/>
          <a:p>
            <a:pPr>
              <a:buFont typeface="Wingdings" panose="05000000000000000000" pitchFamily="2" charset="2"/>
              <a:buChar char="Ø"/>
            </a:pPr>
            <a:r>
              <a:rPr lang="en-US"/>
              <a:t>Installing frontend stuff</a:t>
            </a:r>
          </a:p>
          <a:p>
            <a:pPr lvl="1">
              <a:buFont typeface="Wingdings" panose="05000000000000000000" pitchFamily="2" charset="2"/>
              <a:buChar char="Ø"/>
            </a:pPr>
            <a:r>
              <a:rPr lang="en-US"/>
              <a:t>	</a:t>
            </a:r>
            <a:r>
              <a:rPr lang="en-US" err="1"/>
              <a:t>Npm</a:t>
            </a:r>
            <a:r>
              <a:rPr lang="en-US"/>
              <a:t> - (https://github.com/nodesource/distributions)</a:t>
            </a:r>
          </a:p>
          <a:p>
            <a:pPr lvl="1">
              <a:buFont typeface="Wingdings" panose="05000000000000000000" pitchFamily="2" charset="2"/>
              <a:buChar char="Ø"/>
            </a:pPr>
            <a:r>
              <a:rPr lang="en-US"/>
              <a:t>Nginx - (https://www.digitalocean.com/community/tutorials/how-to-install-nginx-on-ubuntu-20-04)</a:t>
            </a:r>
          </a:p>
          <a:p>
            <a:pPr>
              <a:buFont typeface="Wingdings" panose="05000000000000000000" pitchFamily="2" charset="2"/>
              <a:buChar char="Ø"/>
            </a:pPr>
            <a:r>
              <a:rPr lang="en-US"/>
              <a:t>Installing messaging stuff</a:t>
            </a:r>
          </a:p>
          <a:p>
            <a:pPr lvl="1">
              <a:buFont typeface="Wingdings" panose="05000000000000000000" pitchFamily="2" charset="2"/>
              <a:buChar char="Ø"/>
            </a:pPr>
            <a:r>
              <a:rPr lang="en-US" err="1"/>
              <a:t>Rabbitmq</a:t>
            </a:r>
            <a:r>
              <a:rPr lang="en-US"/>
              <a:t> - (https://www.rabbitmq.com/download.html)</a:t>
            </a:r>
          </a:p>
          <a:p>
            <a:pPr>
              <a:buFont typeface="Wingdings" panose="05000000000000000000" pitchFamily="2" charset="2"/>
              <a:buChar char="Ø"/>
            </a:pPr>
            <a:r>
              <a:rPr lang="en-US"/>
              <a:t>For database stuff</a:t>
            </a:r>
          </a:p>
          <a:p>
            <a:pPr lvl="1">
              <a:buFont typeface="Wingdings" panose="05000000000000000000" pitchFamily="2" charset="2"/>
              <a:buChar char="Ø"/>
            </a:pPr>
            <a:r>
              <a:rPr lang="en-US"/>
              <a:t>MariaDB - (https://www.linuxbabe.com/mariadb/install-mariadb-10-5-ubuntu)</a:t>
            </a:r>
          </a:p>
          <a:p>
            <a:pPr lvl="1">
              <a:buFont typeface="Wingdings" panose="05000000000000000000" pitchFamily="2" charset="2"/>
              <a:buChar char="Ø"/>
            </a:pPr>
            <a:r>
              <a:rPr lang="en-US"/>
              <a:t>Galera 4 - (https://www.linuxbabe.com/mariadb/galera-cluster-ubuntu)</a:t>
            </a:r>
          </a:p>
          <a:p>
            <a:pPr>
              <a:buFont typeface="Wingdings" panose="05000000000000000000" pitchFamily="2" charset="2"/>
              <a:buChar char="Ø"/>
            </a:pPr>
            <a:endParaRPr lang="en-US"/>
          </a:p>
        </p:txBody>
      </p:sp>
    </p:spTree>
    <p:extLst>
      <p:ext uri="{BB962C8B-B14F-4D97-AF65-F5344CB8AC3E}">
        <p14:creationId xmlns:p14="http://schemas.microsoft.com/office/powerpoint/2010/main" val="407292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Description of your Project</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10317357" cy="4831079"/>
          </a:xfrm>
        </p:spPr>
        <p:txBody>
          <a:bodyPr>
            <a:normAutofit/>
          </a:bodyPr>
          <a:lstStyle/>
          <a:p>
            <a:pPr>
              <a:buFont typeface="Wingdings" panose="05000000000000000000" pitchFamily="2" charset="2"/>
              <a:buChar char="Ø"/>
            </a:pPr>
            <a:r>
              <a:rPr lang="en-US" b="1"/>
              <a:t>Describe the project idea that you come up with.</a:t>
            </a:r>
          </a:p>
          <a:p>
            <a:pPr lvl="1">
              <a:buFont typeface="Wingdings" panose="05000000000000000000" pitchFamily="2" charset="2"/>
              <a:buChar char="Ø"/>
            </a:pPr>
            <a:r>
              <a:rPr lang="en-US"/>
              <a:t>Room Finder is a software as a service that provides the user with an up-to-date feed of all the usable NJIT classrooms</a:t>
            </a:r>
          </a:p>
          <a:p>
            <a:pPr>
              <a:buFont typeface="Wingdings" panose="05000000000000000000" pitchFamily="2" charset="2"/>
              <a:buChar char="Ø"/>
            </a:pPr>
            <a:r>
              <a:rPr lang="en-US" b="1"/>
              <a:t>What existing problem are you solving? </a:t>
            </a:r>
          </a:p>
          <a:p>
            <a:pPr lvl="1">
              <a:buFont typeface="Wingdings" panose="05000000000000000000" pitchFamily="2" charset="2"/>
              <a:buChar char="Ø"/>
            </a:pPr>
            <a:r>
              <a:rPr lang="en-US"/>
              <a:t>Currently, the only way to figure out if a classroom is available is by either physically going to the classroom or by searching a long course list that provides when a section meets and its location. </a:t>
            </a:r>
          </a:p>
          <a:p>
            <a:pPr>
              <a:buFont typeface="Wingdings" panose="05000000000000000000" pitchFamily="2" charset="2"/>
              <a:buChar char="Ø"/>
            </a:pPr>
            <a:r>
              <a:rPr lang="en-US" b="1"/>
              <a:t>What Market are you catering?</a:t>
            </a:r>
            <a:r>
              <a:rPr lang="en-US"/>
              <a:t> This is catering to NJIT Students</a:t>
            </a:r>
          </a:p>
          <a:p>
            <a:pPr>
              <a:buFont typeface="Wingdings" panose="05000000000000000000" pitchFamily="2" charset="2"/>
              <a:buChar char="Ø"/>
            </a:pPr>
            <a:r>
              <a:rPr lang="en-US" b="1"/>
              <a:t>Why is this a good product/service?</a:t>
            </a:r>
            <a:r>
              <a:rPr lang="en-US"/>
              <a:t> </a:t>
            </a:r>
          </a:p>
          <a:p>
            <a:pPr lvl="1">
              <a:buFont typeface="Wingdings" panose="05000000000000000000" pitchFamily="2" charset="2"/>
              <a:buChar char="Ø"/>
            </a:pPr>
            <a:r>
              <a:rPr lang="en-US"/>
              <a:t>It makes it easier for students to find a room because of the lack of convenience that exists for them to check for unused classrooms. </a:t>
            </a:r>
          </a:p>
          <a:p>
            <a:pPr>
              <a:buFont typeface="Wingdings" panose="05000000000000000000" pitchFamily="2" charset="2"/>
              <a:buChar char="Ø"/>
            </a:pPr>
            <a:r>
              <a:rPr lang="en-US" b="1"/>
              <a:t>How it will solve the problem identified?</a:t>
            </a:r>
            <a:r>
              <a:rPr lang="en-US"/>
              <a:t> Create a software that provides a visual model for students to view room availability in a building in NJIT.</a:t>
            </a:r>
          </a:p>
        </p:txBody>
      </p:sp>
    </p:spTree>
    <p:extLst>
      <p:ext uri="{BB962C8B-B14F-4D97-AF65-F5344CB8AC3E}">
        <p14:creationId xmlns:p14="http://schemas.microsoft.com/office/powerpoint/2010/main" val="273970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Description of your Project</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10317357" cy="4831079"/>
          </a:xfrm>
        </p:spPr>
        <p:txBody>
          <a:bodyPr>
            <a:normAutofit/>
          </a:bodyPr>
          <a:lstStyle/>
          <a:p>
            <a:pPr>
              <a:buFont typeface="Wingdings" panose="05000000000000000000" pitchFamily="2" charset="2"/>
              <a:buChar char="Ø"/>
            </a:pPr>
            <a:r>
              <a:rPr lang="en-US" b="1"/>
              <a:t>Why you selected this topic?</a:t>
            </a:r>
            <a:r>
              <a:rPr lang="en-US"/>
              <a:t> This was an incurring inconvenience for some of us who stay on campus all day. We wanted to choose a topic that would be of use for us and other students.</a:t>
            </a:r>
          </a:p>
          <a:p>
            <a:pPr>
              <a:buFont typeface="Wingdings" panose="05000000000000000000" pitchFamily="2" charset="2"/>
              <a:buChar char="Ø"/>
            </a:pPr>
            <a:r>
              <a:rPr lang="en-US" b="1"/>
              <a:t>How did you achieve your project?</a:t>
            </a:r>
            <a:r>
              <a:rPr lang="en-US"/>
              <a:t> The main source of our project is the same source used on NJIT’s schedule builder. This provides course information on when it will happen and where it will happen. By using this data, we can plot down the same information in a similar format to provide room occupancy data.</a:t>
            </a:r>
          </a:p>
          <a:p>
            <a:pPr>
              <a:buFont typeface="Wingdings" panose="05000000000000000000" pitchFamily="2" charset="2"/>
              <a:buChar char="Ø"/>
            </a:pPr>
            <a:r>
              <a:rPr lang="en-US" b="1"/>
              <a:t>What are the results of the project?</a:t>
            </a:r>
            <a:r>
              <a:rPr lang="en-US"/>
              <a:t> The main functionality of the software is working properly on displaying room occupancy. There can be improvements in terms of UI and additional information and services to make this software better, but that was on hindsight.</a:t>
            </a:r>
          </a:p>
        </p:txBody>
      </p:sp>
    </p:spTree>
    <p:extLst>
      <p:ext uri="{BB962C8B-B14F-4D97-AF65-F5344CB8AC3E}">
        <p14:creationId xmlns:p14="http://schemas.microsoft.com/office/powerpoint/2010/main" val="304034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Technology Package</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8946541" cy="4831079"/>
          </a:xfrm>
        </p:spPr>
        <p:txBody>
          <a:bodyPr/>
          <a:lstStyle/>
          <a:p>
            <a:pPr>
              <a:lnSpc>
                <a:spcPct val="150000"/>
              </a:lnSpc>
              <a:buFont typeface="Wingdings" panose="05000000000000000000" pitchFamily="2" charset="2"/>
              <a:buChar char="Ø"/>
            </a:pPr>
            <a:r>
              <a:rPr lang="en-US"/>
              <a:t>How do you build this product or service?</a:t>
            </a:r>
          </a:p>
          <a:p>
            <a:pPr lvl="1">
              <a:lnSpc>
                <a:spcPct val="150000"/>
              </a:lnSpc>
              <a:buFont typeface="Wingdings" panose="05000000000000000000" pitchFamily="2" charset="2"/>
              <a:buChar char="Ø"/>
            </a:pPr>
            <a:r>
              <a:rPr lang="en-US"/>
              <a:t>Software and Applications used: RabbitMQ, NodeJS, PM2, Nginx, MariaDB, </a:t>
            </a:r>
            <a:r>
              <a:rPr lang="en-US" err="1"/>
              <a:t>Zerotier</a:t>
            </a:r>
            <a:r>
              <a:rPr lang="en-US"/>
              <a:t>, </a:t>
            </a:r>
            <a:r>
              <a:rPr lang="en-US" err="1"/>
              <a:t>DigitalOcean</a:t>
            </a:r>
            <a:endParaRPr lang="en-US"/>
          </a:p>
          <a:p>
            <a:pPr>
              <a:lnSpc>
                <a:spcPct val="150000"/>
              </a:lnSpc>
              <a:buFont typeface="Wingdings" panose="05000000000000000000" pitchFamily="2" charset="2"/>
              <a:buChar char="Ø"/>
            </a:pPr>
            <a:r>
              <a:rPr lang="en-US"/>
              <a:t>What is the technology required? Laptop or desktop (Computers that can access the internet)</a:t>
            </a:r>
          </a:p>
          <a:p>
            <a:pPr>
              <a:lnSpc>
                <a:spcPct val="150000"/>
              </a:lnSpc>
              <a:buFont typeface="Wingdings" panose="05000000000000000000" pitchFamily="2" charset="2"/>
              <a:buChar char="Ø"/>
            </a:pPr>
            <a:r>
              <a:rPr lang="en-US"/>
              <a:t>Describe both the software and hardware components you used in your project. </a:t>
            </a:r>
          </a:p>
          <a:p>
            <a:pPr lvl="1">
              <a:lnSpc>
                <a:spcPct val="150000"/>
              </a:lnSpc>
              <a:buFont typeface="Wingdings" panose="05000000000000000000" pitchFamily="2" charset="2"/>
              <a:buChar char="Ø"/>
            </a:pPr>
            <a:r>
              <a:rPr lang="en-US"/>
              <a:t>Explained through Schematics (next slides)</a:t>
            </a:r>
          </a:p>
        </p:txBody>
      </p:sp>
    </p:spTree>
    <p:extLst>
      <p:ext uri="{BB962C8B-B14F-4D97-AF65-F5344CB8AC3E}">
        <p14:creationId xmlns:p14="http://schemas.microsoft.com/office/powerpoint/2010/main" val="314606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Technology Package</a:t>
            </a:r>
          </a:p>
        </p:txBody>
      </p:sp>
      <p:pic>
        <p:nvPicPr>
          <p:cNvPr id="5" name="Picture 4" descr="A diagram of a diagram&#10;&#10;Description automatically generated">
            <a:extLst>
              <a:ext uri="{FF2B5EF4-FFF2-40B4-BE49-F238E27FC236}">
                <a16:creationId xmlns:a16="http://schemas.microsoft.com/office/drawing/2014/main" id="{9F6EF106-FDDC-7E5A-F2A0-935B9D8CE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918" y="1152983"/>
            <a:ext cx="7822163" cy="5866622"/>
          </a:xfrm>
          <a:prstGeom prst="rect">
            <a:avLst/>
          </a:prstGeom>
        </p:spPr>
      </p:pic>
    </p:spTree>
    <p:extLst>
      <p:ext uri="{BB962C8B-B14F-4D97-AF65-F5344CB8AC3E}">
        <p14:creationId xmlns:p14="http://schemas.microsoft.com/office/powerpoint/2010/main" val="366542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Technology Package</a:t>
            </a:r>
          </a:p>
        </p:txBody>
      </p:sp>
      <p:pic>
        <p:nvPicPr>
          <p:cNvPr id="4" name="Picture 3" descr="A diagram of a network&#10;&#10;Description automatically generated">
            <a:extLst>
              <a:ext uri="{FF2B5EF4-FFF2-40B4-BE49-F238E27FC236}">
                <a16:creationId xmlns:a16="http://schemas.microsoft.com/office/drawing/2014/main" id="{7075D00E-89D5-2997-474D-E745146CD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918" y="1031908"/>
            <a:ext cx="8276164" cy="5826092"/>
          </a:xfrm>
          <a:prstGeom prst="rect">
            <a:avLst/>
          </a:prstGeom>
        </p:spPr>
      </p:pic>
    </p:spTree>
    <p:extLst>
      <p:ext uri="{BB962C8B-B14F-4D97-AF65-F5344CB8AC3E}">
        <p14:creationId xmlns:p14="http://schemas.microsoft.com/office/powerpoint/2010/main" val="258032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Technology Package</a:t>
            </a:r>
          </a:p>
        </p:txBody>
      </p:sp>
      <p:pic>
        <p:nvPicPr>
          <p:cNvPr id="5" name="Picture 4" descr="A diagram of a computer program&#10;&#10;Description automatically generated">
            <a:extLst>
              <a:ext uri="{FF2B5EF4-FFF2-40B4-BE49-F238E27FC236}">
                <a16:creationId xmlns:a16="http://schemas.microsoft.com/office/drawing/2014/main" id="{FBDE3E3D-D3DF-0F27-16C3-0E302448A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34" y="858416"/>
            <a:ext cx="9144000" cy="6858000"/>
          </a:xfrm>
          <a:prstGeom prst="rect">
            <a:avLst/>
          </a:prstGeom>
        </p:spPr>
      </p:pic>
    </p:spTree>
    <p:extLst>
      <p:ext uri="{BB962C8B-B14F-4D97-AF65-F5344CB8AC3E}">
        <p14:creationId xmlns:p14="http://schemas.microsoft.com/office/powerpoint/2010/main" val="311322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678-DF4B-4FE2-BF13-575D726285EA}"/>
              </a:ext>
            </a:extLst>
          </p:cNvPr>
          <p:cNvSpPr>
            <a:spLocks noGrp="1"/>
          </p:cNvSpPr>
          <p:nvPr>
            <p:ph type="title"/>
          </p:nvPr>
        </p:nvSpPr>
        <p:spPr/>
        <p:txBody>
          <a:bodyPr/>
          <a:lstStyle/>
          <a:p>
            <a:r>
              <a:rPr lang="en-US"/>
              <a:t>Security</a:t>
            </a:r>
          </a:p>
        </p:txBody>
      </p:sp>
      <p:sp>
        <p:nvSpPr>
          <p:cNvPr id="3" name="Content Placeholder 2">
            <a:extLst>
              <a:ext uri="{FF2B5EF4-FFF2-40B4-BE49-F238E27FC236}">
                <a16:creationId xmlns:a16="http://schemas.microsoft.com/office/drawing/2014/main" id="{BF5D6C8A-5A9C-4D2E-9FBB-998CF692DF71}"/>
              </a:ext>
            </a:extLst>
          </p:cNvPr>
          <p:cNvSpPr>
            <a:spLocks noGrp="1"/>
          </p:cNvSpPr>
          <p:nvPr>
            <p:ph idx="1"/>
          </p:nvPr>
        </p:nvSpPr>
        <p:spPr>
          <a:xfrm>
            <a:off x="1103312" y="1417320"/>
            <a:ext cx="8946541" cy="4831079"/>
          </a:xfrm>
        </p:spPr>
        <p:txBody>
          <a:bodyPr vert="horz" lIns="91440" tIns="45720" rIns="91440" bIns="45720" rtlCol="0" anchor="t">
            <a:normAutofit/>
          </a:bodyPr>
          <a:lstStyle/>
          <a:p>
            <a:pPr>
              <a:lnSpc>
                <a:spcPct val="150000"/>
              </a:lnSpc>
              <a:buFont typeface="Wingdings" panose="05000000000000000000" pitchFamily="2" charset="2"/>
              <a:buChar char="Ø"/>
            </a:pPr>
            <a:r>
              <a:rPr lang="en-US"/>
              <a:t>Security considerations so you won’t be hacked by others while doing this project</a:t>
            </a:r>
          </a:p>
          <a:p>
            <a:pPr lvl="1">
              <a:lnSpc>
                <a:spcPct val="150000"/>
              </a:lnSpc>
              <a:buFont typeface="Wingdings" panose="05000000000000000000" pitchFamily="2" charset="2"/>
              <a:buChar char="Ø"/>
            </a:pPr>
            <a:r>
              <a:rPr lang="en-US"/>
              <a:t>Input Validation</a:t>
            </a:r>
          </a:p>
          <a:p>
            <a:pPr lvl="2">
              <a:lnSpc>
                <a:spcPct val="150000"/>
              </a:lnSpc>
              <a:buClr>
                <a:srgbClr val="8AD0D6"/>
              </a:buClr>
              <a:buFont typeface="Wingdings" panose="05000000000000000000" pitchFamily="2" charset="2"/>
              <a:buChar char="§"/>
            </a:pPr>
            <a:r>
              <a:rPr lang="en-US"/>
              <a:t>Verified by Frontend and In/Out of Backend</a:t>
            </a:r>
          </a:p>
          <a:p>
            <a:pPr lvl="1">
              <a:lnSpc>
                <a:spcPct val="150000"/>
              </a:lnSpc>
              <a:buFont typeface="Wingdings" panose="05000000000000000000" pitchFamily="2" charset="2"/>
              <a:buChar char="Ø"/>
            </a:pPr>
            <a:r>
              <a:rPr lang="en-US"/>
              <a:t>Hashed passwords</a:t>
            </a:r>
          </a:p>
          <a:p>
            <a:pPr lvl="2">
              <a:lnSpc>
                <a:spcPct val="150000"/>
              </a:lnSpc>
              <a:buClr>
                <a:srgbClr val="8AD0D6"/>
              </a:buClr>
              <a:buFont typeface="Wingdings" panose="05000000000000000000" pitchFamily="2" charset="2"/>
              <a:buChar char="§"/>
            </a:pPr>
            <a:r>
              <a:rPr lang="en-US"/>
              <a:t>Passwords and security questions are hashed before reaching the webserver</a:t>
            </a:r>
          </a:p>
          <a:p>
            <a:pPr lvl="1">
              <a:lnSpc>
                <a:spcPct val="150000"/>
              </a:lnSpc>
              <a:buFont typeface="Wingdings" panose="05000000000000000000" pitchFamily="2" charset="2"/>
              <a:buChar char="Ø"/>
            </a:pPr>
            <a:r>
              <a:rPr lang="en-US"/>
              <a:t>Security Questions</a:t>
            </a:r>
          </a:p>
          <a:p>
            <a:pPr lvl="2">
              <a:lnSpc>
                <a:spcPct val="150000"/>
              </a:lnSpc>
              <a:buClr>
                <a:srgbClr val="8AD0D6"/>
              </a:buClr>
              <a:buFont typeface="Wingdings" panose="05000000000000000000" pitchFamily="2" charset="2"/>
              <a:buChar char="§"/>
            </a:pPr>
            <a:r>
              <a:rPr lang="en-US"/>
              <a:t>Permanent untargeted/unbiased questions for users to reset passwords</a:t>
            </a:r>
          </a:p>
        </p:txBody>
      </p:sp>
    </p:spTree>
    <p:extLst>
      <p:ext uri="{BB962C8B-B14F-4D97-AF65-F5344CB8AC3E}">
        <p14:creationId xmlns:p14="http://schemas.microsoft.com/office/powerpoint/2010/main" val="136720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e919c43-7176-49ff-b95e-7d1e236c963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12DE6D861ECF498AC723153DC28DD4" ma:contentTypeVersion="7" ma:contentTypeDescription="Create a new document." ma:contentTypeScope="" ma:versionID="5212031c1fd1035ba608092770115e86">
  <xsd:schema xmlns:xsd="http://www.w3.org/2001/XMLSchema" xmlns:xs="http://www.w3.org/2001/XMLSchema" xmlns:p="http://schemas.microsoft.com/office/2006/metadata/properties" xmlns:ns3="4e919c43-7176-49ff-b95e-7d1e236c9634" xmlns:ns4="d8903a14-5fa2-4018-92dc-6eb15f80fd08" targetNamespace="http://schemas.microsoft.com/office/2006/metadata/properties" ma:root="true" ma:fieldsID="be426a181ded06590f36c9cc45354ad9" ns3:_="" ns4:_="">
    <xsd:import namespace="4e919c43-7176-49ff-b95e-7d1e236c9634"/>
    <xsd:import namespace="d8903a14-5fa2-4018-92dc-6eb15f80fd08"/>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19c43-7176-49ff-b95e-7d1e236c96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903a14-5fa2-4018-92dc-6eb15f80fd0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ED67A2-5921-4EEE-9E87-C659B5AF467C}">
  <ds:schemaRefs>
    <ds:schemaRef ds:uri="4e919c43-7176-49ff-b95e-7d1e236c9634"/>
    <ds:schemaRef ds:uri="d8903a14-5fa2-4018-92dc-6eb15f80fd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E2BFC58-303A-4BB5-86B6-4D9B33E12E4C}">
  <ds:schemaRefs>
    <ds:schemaRef ds:uri="http://schemas.microsoft.com/sharepoint/v3/contenttype/forms"/>
  </ds:schemaRefs>
</ds:datastoreItem>
</file>

<file path=customXml/itemProps3.xml><?xml version="1.0" encoding="utf-8"?>
<ds:datastoreItem xmlns:ds="http://schemas.openxmlformats.org/officeDocument/2006/customXml" ds:itemID="{7BBD5BD4-D647-4900-9739-663DB949FB17}">
  <ds:schemaRefs>
    <ds:schemaRef ds:uri="4e919c43-7176-49ff-b95e-7d1e236c9634"/>
    <ds:schemaRef ds:uri="d8903a14-5fa2-4018-92dc-6eb15f80fd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IT490 Project: Room Finder</vt:lpstr>
      <vt:lpstr>Table of Contents</vt:lpstr>
      <vt:lpstr>Description of your Project</vt:lpstr>
      <vt:lpstr>Description of your Project</vt:lpstr>
      <vt:lpstr>Technology Package</vt:lpstr>
      <vt:lpstr>Technology Package</vt:lpstr>
      <vt:lpstr>Technology Package</vt:lpstr>
      <vt:lpstr>Technology Package</vt:lpstr>
      <vt:lpstr>Security</vt:lpstr>
      <vt:lpstr>Scalability</vt:lpstr>
      <vt:lpstr>Downtime Strategy</vt:lpstr>
      <vt:lpstr>Demo</vt:lpstr>
      <vt:lpstr>Demo</vt:lpstr>
      <vt:lpstr>Demo</vt:lpstr>
      <vt:lpstr>Demo</vt:lpstr>
      <vt:lpstr>Demo</vt:lpstr>
      <vt:lpstr>Demo</vt:lpstr>
      <vt:lpstr>Demo</vt:lpstr>
      <vt:lpstr>Lessons Learned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IT310 Project</dc:title>
  <dc:creator>Dipesh Patel</dc:creator>
  <cp:revision>1</cp:revision>
  <dcterms:created xsi:type="dcterms:W3CDTF">2018-01-25T16:45:31Z</dcterms:created>
  <dcterms:modified xsi:type="dcterms:W3CDTF">2023-12-18T04:17:31Z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0x0101009112DE6D861ECF498AC723153DC28DD4</vt:lpwstr>
  </property>
</Properties>
</file>