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EB99-F651-4E9A-A0E2-A630E69CC1B0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00D-9F9B-4457-94D5-67423166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24700" y="8636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</a:p>
          <a:p>
            <a:pPr algn="ctr"/>
            <a:r>
              <a:rPr lang="en-US" i="1" dirty="0" smtClean="0"/>
              <a:t>(generics )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-127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R-analysis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700" y="42164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Hetero</a:t>
            </a:r>
          </a:p>
          <a:p>
            <a:pPr algn="ctr"/>
            <a:r>
              <a:rPr lang="en-US" dirty="0" smtClean="0"/>
              <a:t>Add Finder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" y="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Projects</a:t>
            </a:r>
          </a:p>
          <a:p>
            <a:pPr algn="ctr"/>
            <a:r>
              <a:rPr lang="en-US" dirty="0" smtClean="0"/>
              <a:t>Finder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2127250"/>
            <a:ext cx="14224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Generics Factory (Visitors)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" y="11430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00" y="38862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History</a:t>
            </a:r>
          </a:p>
          <a:p>
            <a:pPr algn="ctr"/>
            <a:r>
              <a:rPr lang="en-US" dirty="0" smtClean="0"/>
              <a:t>Extractor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5283200"/>
            <a:ext cx="876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Scm</a:t>
            </a:r>
            <a:r>
              <a:rPr lang="en-US" dirty="0" smtClean="0"/>
              <a:t> log parser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89200" y="52832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 </a:t>
            </a:r>
            <a:r>
              <a:rPr lang="en-US" i="1" dirty="0" smtClean="0"/>
              <a:t>(generics)</a:t>
            </a:r>
            <a:r>
              <a:rPr lang="en-US" dirty="0" smtClean="0"/>
              <a:t> connector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143000" y="5359400"/>
            <a:ext cx="1168400" cy="762000"/>
          </a:xfrm>
          <a:prstGeom prst="flowChartMagneticDisk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Revisions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814637" y="901700"/>
            <a:ext cx="1320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Visitors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22537" y="22098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Analysis Runner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62800" y="52578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>Live Project</a:t>
            </a:r>
            <a:endParaRPr lang="en-US" dirty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</p:txBody>
      </p:sp>
      <p:sp>
        <p:nvSpPr>
          <p:cNvPr id="23" name="Flowchart: Document 22"/>
          <p:cNvSpPr/>
          <p:nvPr/>
        </p:nvSpPr>
        <p:spPr>
          <a:xfrm>
            <a:off x="7581900" y="2768600"/>
            <a:ext cx="990600" cy="9525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(Raw)</a:t>
            </a:r>
          </a:p>
          <a:p>
            <a:pPr algn="ctr"/>
            <a:r>
              <a:rPr lang="en-US" dirty="0" smtClean="0"/>
              <a:t>Report,</a:t>
            </a:r>
          </a:p>
          <a:p>
            <a:pPr algn="ctr"/>
            <a:r>
              <a:rPr lang="en-US" dirty="0" smtClean="0"/>
              <a:t>Charts</a:t>
            </a:r>
            <a:endParaRPr lang="en-US" dirty="0"/>
          </a:p>
        </p:txBody>
      </p:sp>
      <p:cxnSp>
        <p:nvCxnSpPr>
          <p:cNvPr id="25" name="Straight Connector 24"/>
          <p:cNvCxnSpPr>
            <a:stCxn id="17" idx="4"/>
            <a:endCxn id="4" idx="1"/>
          </p:cNvCxnSpPr>
          <p:nvPr/>
        </p:nvCxnSpPr>
        <p:spPr>
          <a:xfrm>
            <a:off x="4135437" y="1320800"/>
            <a:ext cx="2989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23" idx="0"/>
          </p:cNvCxnSpPr>
          <p:nvPr/>
        </p:nvCxnSpPr>
        <p:spPr>
          <a:xfrm>
            <a:off x="8077200" y="1778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0"/>
            <a:endCxn id="17" idx="3"/>
          </p:cNvCxnSpPr>
          <p:nvPr/>
        </p:nvCxnSpPr>
        <p:spPr>
          <a:xfrm flipV="1">
            <a:off x="3475037" y="17399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4427537" y="2297668"/>
            <a:ext cx="982663" cy="369332"/>
            <a:chOff x="4427537" y="2297668"/>
            <a:chExt cx="982663" cy="369332"/>
          </a:xfrm>
        </p:grpSpPr>
        <p:cxnSp>
          <p:nvCxnSpPr>
            <p:cNvPr id="33" name="Straight Connector 32"/>
            <p:cNvCxnSpPr>
              <a:stCxn id="19" idx="3"/>
              <a:endCxn id="8" idx="1"/>
            </p:cNvCxnSpPr>
            <p:nvPr/>
          </p:nvCxnSpPr>
          <p:spPr>
            <a:xfrm>
              <a:off x="4427537" y="2667000"/>
              <a:ext cx="9826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673992" y="2297668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</a:t>
              </a:r>
              <a:endParaRPr lang="en-US" dirty="0"/>
            </a:p>
          </p:txBody>
        </p:sp>
      </p:grpSp>
      <p:cxnSp>
        <p:nvCxnSpPr>
          <p:cNvPr id="39" name="Straight Connector 38"/>
          <p:cNvCxnSpPr>
            <a:stCxn id="9" idx="0"/>
            <a:endCxn id="7" idx="2"/>
          </p:cNvCxnSpPr>
          <p:nvPr/>
        </p:nvCxnSpPr>
        <p:spPr>
          <a:xfrm flipV="1">
            <a:off x="990600" y="914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400" y="21971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>SCM Copy</a:t>
            </a:r>
            <a:endParaRPr lang="en-US" dirty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</p:txBody>
      </p:sp>
      <p:cxnSp>
        <p:nvCxnSpPr>
          <p:cNvPr id="45" name="Straight Connector 44"/>
          <p:cNvCxnSpPr>
            <a:stCxn id="44" idx="0"/>
            <a:endCxn id="9" idx="2"/>
          </p:cNvCxnSpPr>
          <p:nvPr/>
        </p:nvCxnSpPr>
        <p:spPr>
          <a:xfrm flipV="1">
            <a:off x="977900" y="2057400"/>
            <a:ext cx="1270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0"/>
            <a:endCxn id="44" idx="2"/>
          </p:cNvCxnSpPr>
          <p:nvPr/>
        </p:nvCxnSpPr>
        <p:spPr>
          <a:xfrm flipV="1">
            <a:off x="977900" y="3111500"/>
            <a:ext cx="0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2"/>
            <a:endCxn id="13" idx="0"/>
          </p:cNvCxnSpPr>
          <p:nvPr/>
        </p:nvCxnSpPr>
        <p:spPr>
          <a:xfrm flipH="1">
            <a:off x="438150" y="4800600"/>
            <a:ext cx="539750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2"/>
            <a:endCxn id="13" idx="3"/>
          </p:cNvCxnSpPr>
          <p:nvPr/>
        </p:nvCxnSpPr>
        <p:spPr>
          <a:xfrm flipH="1">
            <a:off x="876300" y="57404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4"/>
            <a:endCxn id="14" idx="1"/>
          </p:cNvCxnSpPr>
          <p:nvPr/>
        </p:nvCxnSpPr>
        <p:spPr>
          <a:xfrm>
            <a:off x="2311400" y="5740400"/>
            <a:ext cx="17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2"/>
            <a:endCxn id="14" idx="0"/>
          </p:cNvCxnSpPr>
          <p:nvPr/>
        </p:nvCxnSpPr>
        <p:spPr>
          <a:xfrm>
            <a:off x="977900" y="4800600"/>
            <a:ext cx="2120900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5" idx="2"/>
            <a:endCxn id="11" idx="3"/>
          </p:cNvCxnSpPr>
          <p:nvPr/>
        </p:nvCxnSpPr>
        <p:spPr>
          <a:xfrm flipH="1">
            <a:off x="1930400" y="4343400"/>
            <a:ext cx="858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5" idx="3"/>
            <a:endCxn id="19" idx="2"/>
          </p:cNvCxnSpPr>
          <p:nvPr/>
        </p:nvCxnSpPr>
        <p:spPr>
          <a:xfrm flipV="1">
            <a:off x="3475037" y="3124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1" idx="0"/>
            <a:endCxn id="6" idx="0"/>
          </p:cNvCxnSpPr>
          <p:nvPr/>
        </p:nvCxnSpPr>
        <p:spPr>
          <a:xfrm flipH="1" flipV="1">
            <a:off x="8077200" y="4216400"/>
            <a:ext cx="3810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0"/>
            <a:endCxn id="23" idx="2"/>
          </p:cNvCxnSpPr>
          <p:nvPr/>
        </p:nvCxnSpPr>
        <p:spPr>
          <a:xfrm flipV="1">
            <a:off x="8077200" y="3658129"/>
            <a:ext cx="0" cy="55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Magnetic Disk 77"/>
          <p:cNvSpPr/>
          <p:nvPr/>
        </p:nvSpPr>
        <p:spPr>
          <a:xfrm>
            <a:off x="4140200" y="927100"/>
            <a:ext cx="11684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Revisions</a:t>
            </a:r>
            <a:endParaRPr lang="en-US" dirty="0"/>
          </a:p>
        </p:txBody>
      </p:sp>
      <p:sp>
        <p:nvSpPr>
          <p:cNvPr id="195" name="Snip and Round Single Corner Rectangle 194"/>
          <p:cNvSpPr/>
          <p:nvPr/>
        </p:nvSpPr>
        <p:spPr>
          <a:xfrm>
            <a:off x="2789237" y="3810000"/>
            <a:ext cx="1371600" cy="10668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>Project History Snapshots</a:t>
            </a:r>
            <a:endParaRPr lang="en-US" dirty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11</cp:revision>
  <dcterms:created xsi:type="dcterms:W3CDTF">2010-10-27T22:02:38Z</dcterms:created>
  <dcterms:modified xsi:type="dcterms:W3CDTF">2010-10-28T00:19:59Z</dcterms:modified>
</cp:coreProperties>
</file>