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5"/>
  </p:notesMasterIdLst>
  <p:sldIdLst>
    <p:sldId id="256" r:id="rId2"/>
    <p:sldId id="258" r:id="rId3"/>
    <p:sldId id="342" r:id="rId4"/>
    <p:sldId id="341" r:id="rId5"/>
    <p:sldId id="337" r:id="rId6"/>
    <p:sldId id="343" r:id="rId7"/>
    <p:sldId id="278" r:id="rId8"/>
    <p:sldId id="347" r:id="rId9"/>
    <p:sldId id="349" r:id="rId10"/>
    <p:sldId id="348" r:id="rId11"/>
    <p:sldId id="291" r:id="rId12"/>
    <p:sldId id="345" r:id="rId13"/>
    <p:sldId id="34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A6BCF5-ACC6-4C9A-9A56-5202321DC41C}">
  <a:tblStyle styleId="{97A6BCF5-ACC6-4C9A-9A56-5202321DC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e1f18fb453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e1f18fb453_2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86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125ab39b25a_2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125ab39b25a_2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125ab39b25a_2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125ab39b25a_2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11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125ab39b25a_2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125ab39b25a_2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7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5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6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36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4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e1f18fb453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e1f18fb453_2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e1f18fb453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e1f18fb453_2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82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e1f18fb453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e1f18fb453_2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99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7" r:id="rId6"/>
    <p:sldLayoutId id="214748369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jpg"/><Relationship Id="rId7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image" Target="../media/image6.jpe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notesSlide" Target="../notesSlides/notesSlide3.xml"/><Relationship Id="rId7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notesSlide" Target="../notesSlides/notesSlide4.xml"/><Relationship Id="rId7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notesSlide" Target="../notesSlides/notesSlide5.xml"/><Relationship Id="rId7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image" Target="../media/image3.jpeg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jpg"/><Relationship Id="rId7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image" Target="../media/image4.jpeg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jpg"/><Relationship Id="rId7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image" Target="../media/image5.jpeg"/><Relationship Id="rId9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Harmony of Connections</a:t>
            </a:r>
            <a:endParaRPr sz="5950" dirty="0">
              <a:solidFill>
                <a:schemeClr val="lt1"/>
              </a:solidFill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87019" y="3498390"/>
            <a:ext cx="22599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Hypertext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Inter-text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" name="Google Shape;942;p5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46" name="Google Shape;946;p51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47" name="Google Shape;947;p51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51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us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51">
              <a:hlinkClick r:id="rId7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51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51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Open photo">
            <a:extLst>
              <a:ext uri="{FF2B5EF4-FFF2-40B4-BE49-F238E27FC236}">
                <a16:creationId xmlns:a16="http://schemas.microsoft.com/office/drawing/2014/main" id="{43C3B7F8-4A59-48F1-93B8-12A1A2CB5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45"/>
            <a:ext cx="9144000" cy="610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" name="Google Shape;1850;p73"/>
          <p:cNvSpPr txBox="1">
            <a:spLocks noGrp="1"/>
          </p:cNvSpPr>
          <p:nvPr>
            <p:ph type="title"/>
          </p:nvPr>
        </p:nvSpPr>
        <p:spPr>
          <a:xfrm>
            <a:off x="283779" y="4105275"/>
            <a:ext cx="8140221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 </a:t>
            </a:r>
            <a:r>
              <a:rPr lang="en-GB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Back&lt;-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51" name="Google Shape;1851;p73">
            <a:hlinkClick r:id="rId6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52" name="Google Shape;1852;p73"/>
          <p:cNvGrpSpPr/>
          <p:nvPr/>
        </p:nvGrpSpPr>
        <p:grpSpPr>
          <a:xfrm>
            <a:off x="448021" y="364576"/>
            <a:ext cx="5649271" cy="315300"/>
            <a:chOff x="613559" y="316300"/>
            <a:chExt cx="5649271" cy="315300"/>
          </a:xfrm>
        </p:grpSpPr>
        <p:sp>
          <p:nvSpPr>
            <p:cNvPr id="1853" name="Google Shape;1853;p73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4" name="Google Shape;1854;p73">
              <a:hlinkClick r:id="rId8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us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5" name="Google Shape;1855;p73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6" name="Google Shape;1856;p7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7" name="Google Shape;1857;p7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8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CAST</a:t>
            </a:r>
            <a:endParaRPr dirty="0"/>
          </a:p>
        </p:txBody>
      </p:sp>
      <p:sp>
        <p:nvSpPr>
          <p:cNvPr id="2552" name="Google Shape;2552;p86"/>
          <p:cNvSpPr txBox="1">
            <a:spLocks noGrp="1"/>
          </p:cNvSpPr>
          <p:nvPr>
            <p:ph type="title" idx="4294967295"/>
          </p:nvPr>
        </p:nvSpPr>
        <p:spPr>
          <a:xfrm>
            <a:off x="726000" y="2253951"/>
            <a:ext cx="2059800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Escalada, Carlo</a:t>
            </a:r>
            <a:endParaRPr sz="2000" dirty="0"/>
          </a:p>
        </p:txBody>
      </p:sp>
      <p:sp>
        <p:nvSpPr>
          <p:cNvPr id="2554" name="Google Shape;2554;p86"/>
          <p:cNvSpPr txBox="1">
            <a:spLocks noGrp="1"/>
          </p:cNvSpPr>
          <p:nvPr>
            <p:ph type="title" idx="4294967295"/>
          </p:nvPr>
        </p:nvSpPr>
        <p:spPr>
          <a:xfrm>
            <a:off x="3548544" y="2253951"/>
            <a:ext cx="2059800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Esperanza, Ahzlan</a:t>
            </a:r>
            <a:endParaRPr sz="2000" dirty="0"/>
          </a:p>
        </p:txBody>
      </p:sp>
      <p:sp>
        <p:nvSpPr>
          <p:cNvPr id="2556" name="Google Shape;2556;p86"/>
          <p:cNvSpPr txBox="1">
            <a:spLocks noGrp="1"/>
          </p:cNvSpPr>
          <p:nvPr>
            <p:ph type="title" idx="4294967295"/>
          </p:nvPr>
        </p:nvSpPr>
        <p:spPr>
          <a:xfrm>
            <a:off x="6371088" y="2253951"/>
            <a:ext cx="2254685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Martin, C-Jay</a:t>
            </a:r>
            <a:endParaRPr sz="2000" dirty="0"/>
          </a:p>
        </p:txBody>
      </p:sp>
      <p:sp>
        <p:nvSpPr>
          <p:cNvPr id="2557" name="Google Shape;2557;p86"/>
          <p:cNvSpPr txBox="1">
            <a:spLocks noGrp="1"/>
          </p:cNvSpPr>
          <p:nvPr>
            <p:ph type="title" idx="4294967295"/>
          </p:nvPr>
        </p:nvSpPr>
        <p:spPr>
          <a:xfrm>
            <a:off x="2785650" y="1311050"/>
            <a:ext cx="3572700" cy="572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11-Agoncillo(boys)</a:t>
            </a:r>
            <a:endParaRPr sz="2000" dirty="0"/>
          </a:p>
        </p:txBody>
      </p:sp>
      <p:sp>
        <p:nvSpPr>
          <p:cNvPr id="2558" name="Google Shape;2558;p86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59" name="Google Shape;2559;p86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2560" name="Google Shape;2560;p86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1" name="Google Shape;2561;p86">
              <a:hlinkClick r:id="rId4" action="ppaction://hlinksldjump"/>
            </p:cNvPr>
            <p:cNvSpPr txBox="1"/>
            <p:nvPr/>
          </p:nvSpPr>
          <p:spPr>
            <a:xfrm>
              <a:off x="1477402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About us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2" name="Google Shape;2562;p86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3" name="Google Shape;2563;p86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4" name="Google Shape;2564;p86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8" name="Google Shape;2568;p8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8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8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8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86"/>
          <p:cNvSpPr txBox="1">
            <a:spLocks noGrp="1"/>
          </p:cNvSpPr>
          <p:nvPr>
            <p:ph type="title" idx="4294967295"/>
          </p:nvPr>
        </p:nvSpPr>
        <p:spPr>
          <a:xfrm>
            <a:off x="3548544" y="3386051"/>
            <a:ext cx="2059800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Matillano, Justine</a:t>
            </a:r>
            <a:endParaRPr sz="2000" dirty="0"/>
          </a:p>
        </p:txBody>
      </p:sp>
      <p:cxnSp>
        <p:nvCxnSpPr>
          <p:cNvPr id="2576" name="Google Shape;2576;p86"/>
          <p:cNvCxnSpPr>
            <a:stCxn id="2557" idx="2"/>
            <a:endCxn id="2552" idx="0"/>
          </p:cNvCxnSpPr>
          <p:nvPr/>
        </p:nvCxnSpPr>
        <p:spPr>
          <a:xfrm rot="5400000">
            <a:off x="2978850" y="660800"/>
            <a:ext cx="370200" cy="281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7" name="Google Shape;2577;p86"/>
          <p:cNvCxnSpPr>
            <a:stCxn id="2552" idx="3"/>
            <a:endCxn id="2573" idx="1"/>
          </p:cNvCxnSpPr>
          <p:nvPr/>
        </p:nvCxnSpPr>
        <p:spPr>
          <a:xfrm>
            <a:off x="2785800" y="2454501"/>
            <a:ext cx="762600" cy="11322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8" name="Google Shape;2578;p86"/>
          <p:cNvCxnSpPr>
            <a:endCxn id="2554" idx="1"/>
          </p:cNvCxnSpPr>
          <p:nvPr/>
        </p:nvCxnSpPr>
        <p:spPr>
          <a:xfrm>
            <a:off x="2792244" y="2454501"/>
            <a:ext cx="75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9" name="Google Shape;2579;p86"/>
          <p:cNvCxnSpPr>
            <a:cxnSpLocks/>
            <a:endCxn id="2556" idx="1"/>
          </p:cNvCxnSpPr>
          <p:nvPr/>
        </p:nvCxnSpPr>
        <p:spPr>
          <a:xfrm>
            <a:off x="5601889" y="2454501"/>
            <a:ext cx="769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" name="Google Shape;2789;p89">
            <a:extLst>
              <a:ext uri="{FF2B5EF4-FFF2-40B4-BE49-F238E27FC236}">
                <a16:creationId xmlns:a16="http://schemas.microsoft.com/office/drawing/2014/main" id="{8024A502-688D-4AFF-A574-1EE422334C9C}"/>
              </a:ext>
            </a:extLst>
          </p:cNvPr>
          <p:cNvGrpSpPr/>
          <p:nvPr/>
        </p:nvGrpSpPr>
        <p:grpSpPr>
          <a:xfrm>
            <a:off x="891450" y="4534861"/>
            <a:ext cx="7361100" cy="100205"/>
            <a:chOff x="891425" y="4642050"/>
            <a:chExt cx="7361100" cy="100205"/>
          </a:xfrm>
        </p:grpSpPr>
        <p:sp>
          <p:nvSpPr>
            <p:cNvPr id="38" name="Google Shape;2790;p89">
              <a:extLst>
                <a:ext uri="{FF2B5EF4-FFF2-40B4-BE49-F238E27FC236}">
                  <a16:creationId xmlns:a16="http://schemas.microsoft.com/office/drawing/2014/main" id="{DE9EDFDC-BC3F-49BB-B2DA-C59B96F9C560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91;p89">
              <a:extLst>
                <a:ext uri="{FF2B5EF4-FFF2-40B4-BE49-F238E27FC236}">
                  <a16:creationId xmlns:a16="http://schemas.microsoft.com/office/drawing/2014/main" id="{974E6CC0-57AF-4087-AC7D-0132AC7C91C4}"/>
                </a:ext>
              </a:extLst>
            </p:cNvPr>
            <p:cNvSpPr/>
            <p:nvPr/>
          </p:nvSpPr>
          <p:spPr>
            <a:xfrm>
              <a:off x="891425" y="4642050"/>
              <a:ext cx="5973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8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CAST</a:t>
            </a:r>
            <a:endParaRPr dirty="0"/>
          </a:p>
        </p:txBody>
      </p:sp>
      <p:sp>
        <p:nvSpPr>
          <p:cNvPr id="2552" name="Google Shape;2552;p86"/>
          <p:cNvSpPr txBox="1">
            <a:spLocks noGrp="1"/>
          </p:cNvSpPr>
          <p:nvPr>
            <p:ph type="title" idx="4294967295"/>
          </p:nvPr>
        </p:nvSpPr>
        <p:spPr>
          <a:xfrm>
            <a:off x="725999" y="2253951"/>
            <a:ext cx="2237917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Buensuceso, Keirah</a:t>
            </a:r>
            <a:endParaRPr sz="2000" dirty="0"/>
          </a:p>
        </p:txBody>
      </p:sp>
      <p:sp>
        <p:nvSpPr>
          <p:cNvPr id="2554" name="Google Shape;2554;p86"/>
          <p:cNvSpPr txBox="1">
            <a:spLocks noGrp="1"/>
          </p:cNvSpPr>
          <p:nvPr>
            <p:ph type="title" idx="4294967295"/>
          </p:nvPr>
        </p:nvSpPr>
        <p:spPr>
          <a:xfrm>
            <a:off x="3548544" y="2253951"/>
            <a:ext cx="2059800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Buhay, Jean Clyde</a:t>
            </a:r>
            <a:endParaRPr sz="2000" dirty="0"/>
          </a:p>
        </p:txBody>
      </p:sp>
      <p:sp>
        <p:nvSpPr>
          <p:cNvPr id="2556" name="Google Shape;2556;p86"/>
          <p:cNvSpPr txBox="1">
            <a:spLocks noGrp="1"/>
          </p:cNvSpPr>
          <p:nvPr>
            <p:ph type="title" idx="4294967295"/>
          </p:nvPr>
        </p:nvSpPr>
        <p:spPr>
          <a:xfrm>
            <a:off x="6371088" y="2253951"/>
            <a:ext cx="2254685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Canta, Julliene</a:t>
            </a:r>
            <a:endParaRPr sz="2000" dirty="0"/>
          </a:p>
        </p:txBody>
      </p:sp>
      <p:sp>
        <p:nvSpPr>
          <p:cNvPr id="2557" name="Google Shape;2557;p86"/>
          <p:cNvSpPr txBox="1">
            <a:spLocks noGrp="1"/>
          </p:cNvSpPr>
          <p:nvPr>
            <p:ph type="title" idx="4294967295"/>
          </p:nvPr>
        </p:nvSpPr>
        <p:spPr>
          <a:xfrm>
            <a:off x="2785650" y="1311050"/>
            <a:ext cx="3572700" cy="572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11-Agoncillo(girls)</a:t>
            </a:r>
            <a:endParaRPr sz="2000" dirty="0"/>
          </a:p>
        </p:txBody>
      </p:sp>
      <p:sp>
        <p:nvSpPr>
          <p:cNvPr id="2558" name="Google Shape;2558;p86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59" name="Google Shape;2559;p86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2560" name="Google Shape;2560;p86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1" name="Google Shape;2561;p86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About us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2" name="Google Shape;2562;p86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3" name="Google Shape;2563;p86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4" name="Google Shape;2564;p86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8" name="Google Shape;2568;p8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8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8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8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86"/>
          <p:cNvSpPr txBox="1">
            <a:spLocks noGrp="1"/>
          </p:cNvSpPr>
          <p:nvPr>
            <p:ph type="title" idx="4294967295"/>
          </p:nvPr>
        </p:nvSpPr>
        <p:spPr>
          <a:xfrm>
            <a:off x="3548544" y="3386051"/>
            <a:ext cx="2059800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Cando</a:t>
            </a:r>
            <a:r>
              <a:rPr lang="en" sz="2000"/>
              <a:t>, Cassandra</a:t>
            </a:r>
            <a:endParaRPr sz="2000" dirty="0"/>
          </a:p>
        </p:txBody>
      </p:sp>
      <p:cxnSp>
        <p:nvCxnSpPr>
          <p:cNvPr id="2576" name="Google Shape;2576;p86"/>
          <p:cNvCxnSpPr>
            <a:cxnSpLocks/>
            <a:stCxn id="2557" idx="2"/>
            <a:endCxn id="2552" idx="0"/>
          </p:cNvCxnSpPr>
          <p:nvPr/>
        </p:nvCxnSpPr>
        <p:spPr>
          <a:xfrm rot="5400000">
            <a:off x="3023379" y="705329"/>
            <a:ext cx="370201" cy="27270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7" name="Google Shape;2577;p86"/>
          <p:cNvCxnSpPr>
            <a:cxnSpLocks/>
            <a:stCxn id="2552" idx="3"/>
            <a:endCxn id="2573" idx="1"/>
          </p:cNvCxnSpPr>
          <p:nvPr/>
        </p:nvCxnSpPr>
        <p:spPr>
          <a:xfrm>
            <a:off x="2963916" y="2454501"/>
            <a:ext cx="584628" cy="1132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8" name="Google Shape;2578;p86"/>
          <p:cNvCxnSpPr>
            <a:endCxn id="2554" idx="1"/>
          </p:cNvCxnSpPr>
          <p:nvPr/>
        </p:nvCxnSpPr>
        <p:spPr>
          <a:xfrm>
            <a:off x="2792244" y="2454501"/>
            <a:ext cx="75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9" name="Google Shape;2579;p86"/>
          <p:cNvCxnSpPr>
            <a:cxnSpLocks/>
            <a:endCxn id="2556" idx="1"/>
          </p:cNvCxnSpPr>
          <p:nvPr/>
        </p:nvCxnSpPr>
        <p:spPr>
          <a:xfrm>
            <a:off x="5601889" y="2454501"/>
            <a:ext cx="769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573;p86">
            <a:extLst>
              <a:ext uri="{FF2B5EF4-FFF2-40B4-BE49-F238E27FC236}">
                <a16:creationId xmlns:a16="http://schemas.microsoft.com/office/drawing/2014/main" id="{AC2E826A-190B-4499-AB1A-81CEBEBE1BBF}"/>
              </a:ext>
            </a:extLst>
          </p:cNvPr>
          <p:cNvSpPr txBox="1">
            <a:spLocks/>
          </p:cNvSpPr>
          <p:nvPr/>
        </p:nvSpPr>
        <p:spPr>
          <a:xfrm>
            <a:off x="6110429" y="3382950"/>
            <a:ext cx="2059800" cy="40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PH" sz="2000"/>
              <a:t>Carel, Charmelle</a:t>
            </a:r>
            <a:endParaRPr lang="en-PH" sz="2000" dirty="0"/>
          </a:p>
        </p:txBody>
      </p:sp>
      <p:cxnSp>
        <p:nvCxnSpPr>
          <p:cNvPr id="33" name="Google Shape;2579;p86">
            <a:extLst>
              <a:ext uri="{FF2B5EF4-FFF2-40B4-BE49-F238E27FC236}">
                <a16:creationId xmlns:a16="http://schemas.microsoft.com/office/drawing/2014/main" id="{995BE46E-D695-4E27-9C9C-78979CAB589F}"/>
              </a:ext>
            </a:extLst>
          </p:cNvPr>
          <p:cNvCxnSpPr>
            <a:cxnSpLocks/>
          </p:cNvCxnSpPr>
          <p:nvPr/>
        </p:nvCxnSpPr>
        <p:spPr>
          <a:xfrm>
            <a:off x="5601889" y="3584309"/>
            <a:ext cx="50854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" name="Google Shape;2999;p94">
            <a:extLst>
              <a:ext uri="{FF2B5EF4-FFF2-40B4-BE49-F238E27FC236}">
                <a16:creationId xmlns:a16="http://schemas.microsoft.com/office/drawing/2014/main" id="{47E5DD5A-04C6-405A-88B6-6282EC66C64F}"/>
              </a:ext>
            </a:extLst>
          </p:cNvPr>
          <p:cNvGrpSpPr/>
          <p:nvPr/>
        </p:nvGrpSpPr>
        <p:grpSpPr>
          <a:xfrm>
            <a:off x="891450" y="4497222"/>
            <a:ext cx="7361100" cy="100205"/>
            <a:chOff x="891425" y="4642050"/>
            <a:chExt cx="7361100" cy="100205"/>
          </a:xfrm>
        </p:grpSpPr>
        <p:sp>
          <p:nvSpPr>
            <p:cNvPr id="39" name="Google Shape;3000;p94">
              <a:extLst>
                <a:ext uri="{FF2B5EF4-FFF2-40B4-BE49-F238E27FC236}">
                  <a16:creationId xmlns:a16="http://schemas.microsoft.com/office/drawing/2014/main" id="{EB565FF9-ECF6-4D2C-85D8-455F381F5DD1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01;p94">
              <a:extLst>
                <a:ext uri="{FF2B5EF4-FFF2-40B4-BE49-F238E27FC236}">
                  <a16:creationId xmlns:a16="http://schemas.microsoft.com/office/drawing/2014/main" id="{43B21D7C-4842-4F15-9490-55C6E7090608}"/>
                </a:ext>
              </a:extLst>
            </p:cNvPr>
            <p:cNvSpPr/>
            <p:nvPr/>
          </p:nvSpPr>
          <p:spPr>
            <a:xfrm>
              <a:off x="891425" y="4642050"/>
              <a:ext cx="65634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91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8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CAST</a:t>
            </a:r>
            <a:endParaRPr dirty="0"/>
          </a:p>
        </p:txBody>
      </p:sp>
      <p:sp>
        <p:nvSpPr>
          <p:cNvPr id="2552" name="Google Shape;2552;p86"/>
          <p:cNvSpPr txBox="1">
            <a:spLocks noGrp="1"/>
          </p:cNvSpPr>
          <p:nvPr>
            <p:ph type="title" idx="4294967295"/>
          </p:nvPr>
        </p:nvSpPr>
        <p:spPr>
          <a:xfrm>
            <a:off x="726000" y="2253951"/>
            <a:ext cx="2059800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Cunanan, Jaztine</a:t>
            </a:r>
            <a:endParaRPr sz="2000" dirty="0"/>
          </a:p>
        </p:txBody>
      </p:sp>
      <p:sp>
        <p:nvSpPr>
          <p:cNvPr id="2554" name="Google Shape;2554;p86"/>
          <p:cNvSpPr txBox="1">
            <a:spLocks noGrp="1"/>
          </p:cNvSpPr>
          <p:nvPr>
            <p:ph type="title" idx="4294967295"/>
          </p:nvPr>
        </p:nvSpPr>
        <p:spPr>
          <a:xfrm>
            <a:off x="3347204" y="2253951"/>
            <a:ext cx="2659458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Malabanan, Geraldine</a:t>
            </a:r>
            <a:endParaRPr sz="2000" dirty="0"/>
          </a:p>
        </p:txBody>
      </p:sp>
      <p:sp>
        <p:nvSpPr>
          <p:cNvPr id="2556" name="Google Shape;2556;p86"/>
          <p:cNvSpPr txBox="1">
            <a:spLocks noGrp="1"/>
          </p:cNvSpPr>
          <p:nvPr>
            <p:ph type="title" idx="4294967295"/>
          </p:nvPr>
        </p:nvSpPr>
        <p:spPr>
          <a:xfrm>
            <a:off x="6371088" y="2253951"/>
            <a:ext cx="2254685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Mariano, Jaicy</a:t>
            </a:r>
            <a:endParaRPr sz="2000" dirty="0"/>
          </a:p>
        </p:txBody>
      </p:sp>
      <p:sp>
        <p:nvSpPr>
          <p:cNvPr id="2557" name="Google Shape;2557;p86"/>
          <p:cNvSpPr txBox="1">
            <a:spLocks noGrp="1"/>
          </p:cNvSpPr>
          <p:nvPr>
            <p:ph type="title" idx="4294967295"/>
          </p:nvPr>
        </p:nvSpPr>
        <p:spPr>
          <a:xfrm>
            <a:off x="2785650" y="1311050"/>
            <a:ext cx="3572700" cy="572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11-Agoncillo(girls)</a:t>
            </a:r>
            <a:endParaRPr sz="2000" dirty="0"/>
          </a:p>
        </p:txBody>
      </p:sp>
      <p:sp>
        <p:nvSpPr>
          <p:cNvPr id="2558" name="Google Shape;2558;p86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59" name="Google Shape;2559;p86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2560" name="Google Shape;2560;p86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1" name="Google Shape;2561;p86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About us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2" name="Google Shape;2562;p86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3" name="Google Shape;2563;p86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4" name="Google Shape;2564;p86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8" name="Google Shape;2568;p8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8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8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8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86"/>
          <p:cNvSpPr txBox="1">
            <a:spLocks noGrp="1"/>
          </p:cNvSpPr>
          <p:nvPr>
            <p:ph type="title" idx="4294967295"/>
          </p:nvPr>
        </p:nvSpPr>
        <p:spPr>
          <a:xfrm>
            <a:off x="3548544" y="3386051"/>
            <a:ext cx="2059800" cy="401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Marimla, Ericka</a:t>
            </a:r>
            <a:endParaRPr sz="2000" dirty="0"/>
          </a:p>
        </p:txBody>
      </p:sp>
      <p:cxnSp>
        <p:nvCxnSpPr>
          <p:cNvPr id="2576" name="Google Shape;2576;p86"/>
          <p:cNvCxnSpPr>
            <a:stCxn id="2557" idx="2"/>
            <a:endCxn id="2552" idx="0"/>
          </p:cNvCxnSpPr>
          <p:nvPr/>
        </p:nvCxnSpPr>
        <p:spPr>
          <a:xfrm rot="5400000">
            <a:off x="2978850" y="660800"/>
            <a:ext cx="370200" cy="281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7" name="Google Shape;2577;p86"/>
          <p:cNvCxnSpPr>
            <a:stCxn id="2552" idx="3"/>
            <a:endCxn id="2573" idx="1"/>
          </p:cNvCxnSpPr>
          <p:nvPr/>
        </p:nvCxnSpPr>
        <p:spPr>
          <a:xfrm>
            <a:off x="2785800" y="2454501"/>
            <a:ext cx="762600" cy="11322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8" name="Google Shape;2578;p86"/>
          <p:cNvCxnSpPr>
            <a:cxnSpLocks/>
            <a:endCxn id="2554" idx="1"/>
          </p:cNvCxnSpPr>
          <p:nvPr/>
        </p:nvCxnSpPr>
        <p:spPr>
          <a:xfrm>
            <a:off x="2792244" y="2454501"/>
            <a:ext cx="55496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9" name="Google Shape;2579;p86"/>
          <p:cNvCxnSpPr>
            <a:cxnSpLocks/>
            <a:stCxn id="2554" idx="3"/>
            <a:endCxn id="2556" idx="1"/>
          </p:cNvCxnSpPr>
          <p:nvPr/>
        </p:nvCxnSpPr>
        <p:spPr>
          <a:xfrm>
            <a:off x="6006662" y="2454501"/>
            <a:ext cx="36442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3210;p99">
            <a:extLst>
              <a:ext uri="{FF2B5EF4-FFF2-40B4-BE49-F238E27FC236}">
                <a16:creationId xmlns:a16="http://schemas.microsoft.com/office/drawing/2014/main" id="{09834691-D7A1-447B-AD2E-B84F63B37AEA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3" name="Google Shape;3211;p99">
              <a:extLst>
                <a:ext uri="{FF2B5EF4-FFF2-40B4-BE49-F238E27FC236}">
                  <a16:creationId xmlns:a16="http://schemas.microsoft.com/office/drawing/2014/main" id="{47333215-B646-4E6C-9D99-8F821A9F6B73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12;p99">
              <a:extLst>
                <a:ext uri="{FF2B5EF4-FFF2-40B4-BE49-F238E27FC236}">
                  <a16:creationId xmlns:a16="http://schemas.microsoft.com/office/drawing/2014/main" id="{AF650F90-A16C-4693-AB5C-21CA1A58252B}"/>
                </a:ext>
              </a:extLst>
            </p:cNvPr>
            <p:cNvSpPr/>
            <p:nvPr/>
          </p:nvSpPr>
          <p:spPr>
            <a:xfrm>
              <a:off x="891425" y="4642050"/>
              <a:ext cx="7173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35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3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0" name="Google Shape;970;p53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1" name="Google Shape;971;p53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2" name="Google Shape;972;p53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73" name="Google Shape;973;p53">
            <a:hlinkClick r:id="rId3" action="ppaction://hlinksldjump"/>
          </p:cNvPr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974" name="Google Shape;974;p53">
            <a:hlinkClick r:id="" action="ppaction://noaction"/>
          </p:cNvPr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975" name="Google Shape;975;p53">
            <a:hlinkClick r:id="rId4" action="ppaction://hlinksldjump"/>
          </p:cNvPr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76" name="Google Shape;976;p53">
            <a:hlinkClick r:id="" action="ppaction://noaction"/>
          </p:cNvPr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977" name="Google Shape;977;p53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455424" y="1687440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Intertext</a:t>
            </a:r>
            <a:endParaRPr dirty="0"/>
          </a:p>
        </p:txBody>
      </p:sp>
      <p:sp>
        <p:nvSpPr>
          <p:cNvPr id="979" name="Google Shape;979;p5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6289175" y="293490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Essence</a:t>
            </a:r>
            <a:endParaRPr dirty="0"/>
          </a:p>
        </p:txBody>
      </p:sp>
      <p:sp>
        <p:nvSpPr>
          <p:cNvPr id="981" name="Google Shape;981;p5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</a:t>
            </a:r>
            <a:endParaRPr sz="3000" dirty="0"/>
          </a:p>
        </p:txBody>
      </p:sp>
      <p:sp>
        <p:nvSpPr>
          <p:cNvPr id="982" name="Google Shape;982;p5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6289175" y="1606800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Hypertext</a:t>
            </a:r>
            <a:endParaRPr dirty="0"/>
          </a:p>
        </p:txBody>
      </p:sp>
      <p:sp>
        <p:nvSpPr>
          <p:cNvPr id="987" name="Google Shape;987;p5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371462" y="295030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Inter-text and Hypertext</a:t>
            </a:r>
            <a:endParaRPr dirty="0"/>
          </a:p>
        </p:txBody>
      </p:sp>
      <p:grpSp>
        <p:nvGrpSpPr>
          <p:cNvPr id="22" name="Google Shape;1037;p55">
            <a:extLst>
              <a:ext uri="{FF2B5EF4-FFF2-40B4-BE49-F238E27FC236}">
                <a16:creationId xmlns:a16="http://schemas.microsoft.com/office/drawing/2014/main" id="{816FE620-01E6-45A9-9BDE-755239199ACB}"/>
              </a:ext>
            </a:extLst>
          </p:cNvPr>
          <p:cNvGrpSpPr/>
          <p:nvPr/>
        </p:nvGrpSpPr>
        <p:grpSpPr>
          <a:xfrm>
            <a:off x="890225" y="4505377"/>
            <a:ext cx="7361100" cy="100205"/>
            <a:chOff x="891425" y="4642050"/>
            <a:chExt cx="7361100" cy="100205"/>
          </a:xfrm>
        </p:grpSpPr>
        <p:sp>
          <p:nvSpPr>
            <p:cNvPr id="23" name="Google Shape;1038;p55">
              <a:extLst>
                <a:ext uri="{FF2B5EF4-FFF2-40B4-BE49-F238E27FC236}">
                  <a16:creationId xmlns:a16="http://schemas.microsoft.com/office/drawing/2014/main" id="{B1A8B5A8-1445-46EB-A319-73B8007A83AB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9;p55">
              <a:extLst>
                <a:ext uri="{FF2B5EF4-FFF2-40B4-BE49-F238E27FC236}">
                  <a16:creationId xmlns:a16="http://schemas.microsoft.com/office/drawing/2014/main" id="{7198DAD3-F362-44F2-81CF-992D8FCD3CBA}"/>
                </a:ext>
              </a:extLst>
            </p:cNvPr>
            <p:cNvSpPr/>
            <p:nvPr/>
          </p:nvSpPr>
          <p:spPr>
            <a:xfrm>
              <a:off x="891425" y="4642050"/>
              <a:ext cx="41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7"/>
          <p:cNvSpPr/>
          <p:nvPr/>
        </p:nvSpPr>
        <p:spPr>
          <a:xfrm>
            <a:off x="1702676" y="1307400"/>
            <a:ext cx="5959366" cy="2862579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RAWS</a:t>
            </a:r>
            <a:endParaRPr dirty="0"/>
          </a:p>
        </p:txBody>
      </p:sp>
      <p:sp>
        <p:nvSpPr>
          <p:cNvPr id="1077" name="Google Shape;1077;p57"/>
          <p:cNvSpPr txBox="1">
            <a:spLocks noGrp="1"/>
          </p:cNvSpPr>
          <p:nvPr>
            <p:ph type="subTitle" idx="1"/>
          </p:nvPr>
        </p:nvSpPr>
        <p:spPr>
          <a:xfrm>
            <a:off x="2282875" y="1652471"/>
            <a:ext cx="4992911" cy="23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W</a:t>
            </a:r>
            <a:r>
              <a:rPr lang="en-GB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hen words 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intertwine</a:t>
            </a:r>
            <a:r>
              <a:rPr lang="en-GB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, </a:t>
            </a:r>
          </a:p>
          <a:p>
            <a:pPr algn="l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t</a:t>
            </a:r>
            <a:r>
              <a:rPr lang="en-GB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hey beautifully spiral about.</a:t>
            </a:r>
            <a:endParaRPr lang="en-GB" sz="2800" b="0" i="0" dirty="0"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algn="l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Recreate and </a:t>
            </a:r>
            <a:r>
              <a:rPr lang="en-GB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replicate,</a:t>
            </a:r>
          </a:p>
          <a:p>
            <a:pPr algn="l"/>
            <a:r>
              <a:rPr lang="en-GB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To the 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r>
              <a:rPr lang="en-GB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 around.</a:t>
            </a:r>
            <a:br>
              <a:rPr lang="en-GB" sz="2400" b="0" i="0" dirty="0">
                <a:solidFill>
                  <a:srgbClr val="1C1E21"/>
                </a:solidFill>
                <a:effectLst/>
                <a:latin typeface="Bahnschrift" panose="020B0502040204020203" pitchFamily="34" charset="0"/>
              </a:rPr>
            </a:br>
            <a:endParaRPr lang="en-GB" sz="2400" dirty="0">
              <a:latin typeface="Bahnschrift" panose="020B0502040204020203" pitchFamily="34" charset="0"/>
            </a:endParaRPr>
          </a:p>
        </p:txBody>
      </p:sp>
      <p:sp>
        <p:nvSpPr>
          <p:cNvPr id="1083" name="Google Shape;1083;p5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5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57">
            <a:hlinkClick r:id="rId6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8" name="Google Shape;1088;p57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89" name="Google Shape;1089;p57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57">
              <a:hlinkClick r:id="rId7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us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1" name="Google Shape;1091;p57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57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57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Google Shape;1384;p63">
            <a:extLst>
              <a:ext uri="{FF2B5EF4-FFF2-40B4-BE49-F238E27FC236}">
                <a16:creationId xmlns:a16="http://schemas.microsoft.com/office/drawing/2014/main" id="{61B2C284-813D-4749-8ECC-190E04B4A941}"/>
              </a:ext>
            </a:extLst>
          </p:cNvPr>
          <p:cNvGrpSpPr/>
          <p:nvPr/>
        </p:nvGrpSpPr>
        <p:grpSpPr>
          <a:xfrm>
            <a:off x="891450" y="4503043"/>
            <a:ext cx="7361100" cy="100205"/>
            <a:chOff x="891425" y="4642050"/>
            <a:chExt cx="7361100" cy="100205"/>
          </a:xfrm>
        </p:grpSpPr>
        <p:sp>
          <p:nvSpPr>
            <p:cNvPr id="23" name="Google Shape;1385;p63">
              <a:extLst>
                <a:ext uri="{FF2B5EF4-FFF2-40B4-BE49-F238E27FC236}">
                  <a16:creationId xmlns:a16="http://schemas.microsoft.com/office/drawing/2014/main" id="{44C2F5FB-11C8-4671-BF7E-372B4B7B83BE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6;p63">
              <a:extLst>
                <a:ext uri="{FF2B5EF4-FFF2-40B4-BE49-F238E27FC236}">
                  <a16:creationId xmlns:a16="http://schemas.microsoft.com/office/drawing/2014/main" id="{4AF81525-EA8E-413F-8B70-6BAD1EBB5029}"/>
                </a:ext>
              </a:extLst>
            </p:cNvPr>
            <p:cNvSpPr/>
            <p:nvPr/>
          </p:nvSpPr>
          <p:spPr>
            <a:xfrm>
              <a:off x="891425" y="4642050"/>
              <a:ext cx="2201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7028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7"/>
          <p:cNvSpPr/>
          <p:nvPr/>
        </p:nvSpPr>
        <p:spPr>
          <a:xfrm>
            <a:off x="1702676" y="1307400"/>
            <a:ext cx="5959366" cy="2862579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RAWS</a:t>
            </a:r>
            <a:endParaRPr dirty="0"/>
          </a:p>
        </p:txBody>
      </p:sp>
      <p:sp>
        <p:nvSpPr>
          <p:cNvPr id="1077" name="Google Shape;1077;p57"/>
          <p:cNvSpPr txBox="1">
            <a:spLocks noGrp="1"/>
          </p:cNvSpPr>
          <p:nvPr>
            <p:ph type="subTitle" idx="1"/>
          </p:nvPr>
        </p:nvSpPr>
        <p:spPr>
          <a:xfrm>
            <a:off x="2448413" y="1410500"/>
            <a:ext cx="4748545" cy="275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Bahnschrift" panose="020B0502040204020203" pitchFamily="34" charset="0"/>
              </a:rPr>
              <a:t>Link for link, text for text,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Bahnschrift" panose="020B0502040204020203" pitchFamily="34" charset="0"/>
              </a:rPr>
              <a:t>Words </a:t>
            </a:r>
            <a:r>
              <a:rPr lang="en-GB" sz="2400" dirty="0">
                <a:solidFill>
                  <a:schemeClr val="bg1"/>
                </a:solidFill>
                <a:latin typeface="Bahnschrift" panose="020B0502040204020203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chained together </a:t>
            </a:r>
            <a:r>
              <a:rPr lang="en-GB" sz="2400" dirty="0">
                <a:latin typeface="Bahnschrift" panose="020B0502040204020203" pitchFamily="34" charset="0"/>
              </a:rPr>
              <a:t>to present.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Bahnschrift" panose="020B0502040204020203" pitchFamily="34" charset="0"/>
              </a:rPr>
              <a:t>Hyperlinks that are key to next concepts,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Bahnschrift" panose="020B0502040204020203" pitchFamily="34" charset="0"/>
              </a:rPr>
              <a:t>Upcoming pages are where you </a:t>
            </a:r>
            <a:r>
              <a:rPr lang="en-GB" sz="2400" dirty="0">
                <a:solidFill>
                  <a:schemeClr val="bg1"/>
                </a:solidFill>
                <a:latin typeface="Bahnschrift" panose="020B05020402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ingress</a:t>
            </a:r>
            <a:r>
              <a:rPr lang="en-GB" sz="2400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083" name="Google Shape;1083;p5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5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57">
            <a:hlinkClick r:id="rId6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8" name="Google Shape;1088;p57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89" name="Google Shape;1089;p57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57">
              <a:hlinkClick r:id="rId7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us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1" name="Google Shape;1091;p57">
              <a:hlinkClick r:id="rId9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57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57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" name="Google Shape;1789;p71">
            <a:extLst>
              <a:ext uri="{FF2B5EF4-FFF2-40B4-BE49-F238E27FC236}">
                <a16:creationId xmlns:a16="http://schemas.microsoft.com/office/drawing/2014/main" id="{B11862D1-EBF7-4934-92C9-CE07EC1CB9E0}"/>
              </a:ext>
            </a:extLst>
          </p:cNvPr>
          <p:cNvGrpSpPr/>
          <p:nvPr/>
        </p:nvGrpSpPr>
        <p:grpSpPr>
          <a:xfrm>
            <a:off x="891450" y="4538406"/>
            <a:ext cx="7361100" cy="100205"/>
            <a:chOff x="891425" y="4642050"/>
            <a:chExt cx="7361100" cy="100205"/>
          </a:xfrm>
        </p:grpSpPr>
        <p:sp>
          <p:nvSpPr>
            <p:cNvPr id="29" name="Google Shape;1790;p71">
              <a:extLst>
                <a:ext uri="{FF2B5EF4-FFF2-40B4-BE49-F238E27FC236}">
                  <a16:creationId xmlns:a16="http://schemas.microsoft.com/office/drawing/2014/main" id="{5C2A0A8F-BFBD-405F-BB77-80F1361D5322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91;p71">
              <a:extLst>
                <a:ext uri="{FF2B5EF4-FFF2-40B4-BE49-F238E27FC236}">
                  <a16:creationId xmlns:a16="http://schemas.microsoft.com/office/drawing/2014/main" id="{E35232EA-B3C7-4BE0-AAF7-F8FBD081D52A}"/>
                </a:ext>
              </a:extLst>
            </p:cNvPr>
            <p:cNvSpPr/>
            <p:nvPr/>
          </p:nvSpPr>
          <p:spPr>
            <a:xfrm>
              <a:off x="891425" y="4642050"/>
              <a:ext cx="3572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160595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7"/>
          <p:cNvSpPr/>
          <p:nvPr/>
        </p:nvSpPr>
        <p:spPr>
          <a:xfrm>
            <a:off x="1702676" y="1307400"/>
            <a:ext cx="5959366" cy="2862579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RAWS</a:t>
            </a:r>
            <a:endParaRPr dirty="0"/>
          </a:p>
        </p:txBody>
      </p:sp>
      <p:sp>
        <p:nvSpPr>
          <p:cNvPr id="1077" name="Google Shape;1077;p57"/>
          <p:cNvSpPr txBox="1">
            <a:spLocks noGrp="1"/>
          </p:cNvSpPr>
          <p:nvPr>
            <p:ph type="subTitle" idx="1"/>
          </p:nvPr>
        </p:nvSpPr>
        <p:spPr>
          <a:xfrm>
            <a:off x="2353925" y="1350100"/>
            <a:ext cx="4748545" cy="2717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Hypertext grants </a:t>
            </a:r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</a:t>
            </a:r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to the </a:t>
            </a:r>
          </a:p>
          <a:p>
            <a:pPr algn="l"/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quest of the reader,</a:t>
            </a:r>
          </a:p>
          <a:p>
            <a:pPr algn="l"/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It allows them to discern </a:t>
            </a:r>
          </a:p>
          <a:p>
            <a:pPr algn="l"/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information better.</a:t>
            </a:r>
          </a:p>
          <a:p>
            <a:pPr algn="l"/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Intertext, however, involves </a:t>
            </a:r>
          </a:p>
          <a:p>
            <a:pPr algn="l"/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inspiration from another writer, </a:t>
            </a:r>
          </a:p>
          <a:p>
            <a:pPr algn="l"/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 new style and characteristics </a:t>
            </a:r>
          </a:p>
          <a:p>
            <a:pPr algn="l"/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born within the</a:t>
            </a:r>
            <a:r>
              <a:rPr lang="en-GB" sz="2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seeker</a:t>
            </a:r>
            <a:r>
              <a:rPr lang="en-GB" sz="2200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  <a:br>
              <a:rPr lang="en-GB" sz="2200" b="0" i="0" dirty="0">
                <a:solidFill>
                  <a:srgbClr val="1C1E21"/>
                </a:solidFill>
                <a:effectLst/>
                <a:latin typeface="Bahnschrift" panose="020B0502040204020203" pitchFamily="34" charset="0"/>
              </a:rPr>
            </a:br>
            <a:endParaRPr sz="2200" dirty="0">
              <a:latin typeface="Bahnschrift" panose="020B0502040204020203" pitchFamily="34" charset="0"/>
            </a:endParaRPr>
          </a:p>
        </p:txBody>
      </p:sp>
      <p:sp>
        <p:nvSpPr>
          <p:cNvPr id="1083" name="Google Shape;1083;p5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5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57">
            <a:hlinkClick r:id="rId6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8" name="Google Shape;1088;p57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89" name="Google Shape;1089;p57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57">
              <a:hlinkClick r:id="rId7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us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1" name="Google Shape;1091;p57">
              <a:hlinkClick r:id="rId9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57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57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" name="Google Shape;1580;p66">
            <a:extLst>
              <a:ext uri="{FF2B5EF4-FFF2-40B4-BE49-F238E27FC236}">
                <a16:creationId xmlns:a16="http://schemas.microsoft.com/office/drawing/2014/main" id="{D15FF285-B7DB-4B5C-9AE1-99EB7332395A}"/>
              </a:ext>
            </a:extLst>
          </p:cNvPr>
          <p:cNvGrpSpPr/>
          <p:nvPr/>
        </p:nvGrpSpPr>
        <p:grpSpPr>
          <a:xfrm>
            <a:off x="891425" y="4513698"/>
            <a:ext cx="7361100" cy="100205"/>
            <a:chOff x="891425" y="4642050"/>
            <a:chExt cx="7361100" cy="100205"/>
          </a:xfrm>
        </p:grpSpPr>
        <p:sp>
          <p:nvSpPr>
            <p:cNvPr id="21" name="Google Shape;1581;p66">
              <a:extLst>
                <a:ext uri="{FF2B5EF4-FFF2-40B4-BE49-F238E27FC236}">
                  <a16:creationId xmlns:a16="http://schemas.microsoft.com/office/drawing/2014/main" id="{936369FF-D6B8-40B5-A0BB-94AF6252A7B7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2;p66">
              <a:extLst>
                <a:ext uri="{FF2B5EF4-FFF2-40B4-BE49-F238E27FC236}">
                  <a16:creationId xmlns:a16="http://schemas.microsoft.com/office/drawing/2014/main" id="{A141ECF7-F528-4A91-A4EF-76D0E33CD15D}"/>
                </a:ext>
              </a:extLst>
            </p:cNvPr>
            <p:cNvSpPr/>
            <p:nvPr/>
          </p:nvSpPr>
          <p:spPr>
            <a:xfrm>
              <a:off x="891425" y="4642050"/>
              <a:ext cx="2925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405;p83">
            <a:extLst>
              <a:ext uri="{FF2B5EF4-FFF2-40B4-BE49-F238E27FC236}">
                <a16:creationId xmlns:a16="http://schemas.microsoft.com/office/drawing/2014/main" id="{686CD6E0-A7AB-47A7-80A9-C8F3D917837E}"/>
              </a:ext>
            </a:extLst>
          </p:cNvPr>
          <p:cNvSpPr/>
          <p:nvPr/>
        </p:nvSpPr>
        <p:spPr>
          <a:xfrm>
            <a:off x="891425" y="4515050"/>
            <a:ext cx="5268000" cy="10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1780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7"/>
          <p:cNvSpPr/>
          <p:nvPr/>
        </p:nvSpPr>
        <p:spPr>
          <a:xfrm>
            <a:off x="1702676" y="1307400"/>
            <a:ext cx="5959366" cy="2862579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RAWS</a:t>
            </a:r>
            <a:endParaRPr dirty="0"/>
          </a:p>
        </p:txBody>
      </p:sp>
      <p:sp>
        <p:nvSpPr>
          <p:cNvPr id="1077" name="Google Shape;1077;p57"/>
          <p:cNvSpPr txBox="1">
            <a:spLocks noGrp="1"/>
          </p:cNvSpPr>
          <p:nvPr>
            <p:ph type="subTitle" idx="1"/>
          </p:nvPr>
        </p:nvSpPr>
        <p:spPr>
          <a:xfrm>
            <a:off x="1958866" y="1489473"/>
            <a:ext cx="5446986" cy="23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5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They're more than just simple </a:t>
            </a:r>
          </a:p>
          <a:p>
            <a:pPr algn="l"/>
            <a:r>
              <a:rPr lang="en-GB" sz="25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characters, </a:t>
            </a:r>
          </a:p>
          <a:p>
            <a:pPr algn="l"/>
            <a:r>
              <a:rPr lang="en-GB" sz="25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Together they dance and gather</a:t>
            </a:r>
          </a:p>
          <a:p>
            <a:pPr algn="l"/>
            <a:r>
              <a:rPr lang="en-GB" sz="2500" dirty="0">
                <a:solidFill>
                  <a:schemeClr val="bg1"/>
                </a:solidFill>
                <a:latin typeface="Bahnschrift" panose="020B0502040204020203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GB" sz="25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nfluencer</a:t>
            </a:r>
            <a:r>
              <a:rPr lang="en-GB" sz="25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to emotion and </a:t>
            </a:r>
            <a:r>
              <a:rPr lang="en-GB" sz="2500" dirty="0">
                <a:solidFill>
                  <a:schemeClr val="bg1"/>
                </a:solidFill>
                <a:latin typeface="Bahnschrift" panose="020B0502040204020203" pitchFamily="34" charset="0"/>
              </a:rPr>
              <a:t>w</a:t>
            </a:r>
            <a:r>
              <a:rPr lang="en-GB" sz="25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onders,</a:t>
            </a:r>
          </a:p>
          <a:p>
            <a:pPr algn="l"/>
            <a:r>
              <a:rPr lang="en-GB" sz="25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Linking and chasing like explorers.</a:t>
            </a:r>
            <a:endParaRPr sz="25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83" name="Google Shape;1083;p5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5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57">
            <a:hlinkClick r:id="rId5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8" name="Google Shape;1088;p57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89" name="Google Shape;1089;p57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57">
              <a:hlinkClick r:id="rId6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7" action="ppaction://hlinksldjump"/>
                </a:rPr>
                <a:t>About us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1" name="Google Shape;1091;p57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57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57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2605;p87">
            <a:extLst>
              <a:ext uri="{FF2B5EF4-FFF2-40B4-BE49-F238E27FC236}">
                <a16:creationId xmlns:a16="http://schemas.microsoft.com/office/drawing/2014/main" id="{6E3DDD81-EE8C-4E97-B50C-71695C389B75}"/>
              </a:ext>
            </a:extLst>
          </p:cNvPr>
          <p:cNvGrpSpPr/>
          <p:nvPr/>
        </p:nvGrpSpPr>
        <p:grpSpPr>
          <a:xfrm>
            <a:off x="891450" y="4519095"/>
            <a:ext cx="7361100" cy="100205"/>
            <a:chOff x="891425" y="4642050"/>
            <a:chExt cx="7361100" cy="100205"/>
          </a:xfrm>
        </p:grpSpPr>
        <p:sp>
          <p:nvSpPr>
            <p:cNvPr id="32" name="Google Shape;2606;p87">
              <a:extLst>
                <a:ext uri="{FF2B5EF4-FFF2-40B4-BE49-F238E27FC236}">
                  <a16:creationId xmlns:a16="http://schemas.microsoft.com/office/drawing/2014/main" id="{F4B4F235-D8E7-4EF0-ACE1-15F5AD425D98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07;p87">
              <a:extLst>
                <a:ext uri="{FF2B5EF4-FFF2-40B4-BE49-F238E27FC236}">
                  <a16:creationId xmlns:a16="http://schemas.microsoft.com/office/drawing/2014/main" id="{8679C66A-67A5-4480-988F-0060C60DE708}"/>
                </a:ext>
              </a:extLst>
            </p:cNvPr>
            <p:cNvSpPr/>
            <p:nvPr/>
          </p:nvSpPr>
          <p:spPr>
            <a:xfrm>
              <a:off x="891425" y="4642050"/>
              <a:ext cx="57252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96641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22 Pop Culture References You Definitely Missed In Shrek Movies">
            <a:extLst>
              <a:ext uri="{FF2B5EF4-FFF2-40B4-BE49-F238E27FC236}">
                <a16:creationId xmlns:a16="http://schemas.microsoft.com/office/drawing/2014/main" id="{C078E721-C3EA-4F2E-BF3F-EC6D219CD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-342238"/>
            <a:ext cx="9412012" cy="571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" name="Google Shape;1850;p73"/>
          <p:cNvSpPr txBox="1">
            <a:spLocks noGrp="1"/>
          </p:cNvSpPr>
          <p:nvPr>
            <p:ph type="title"/>
          </p:nvPr>
        </p:nvSpPr>
        <p:spPr>
          <a:xfrm>
            <a:off x="283779" y="4105275"/>
            <a:ext cx="8140221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 </a:t>
            </a:r>
            <a:r>
              <a:rPr lang="en-GB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Back&lt;-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51" name="Google Shape;1851;p73">
            <a:hlinkClick r:id="rId6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52" name="Google Shape;1852;p73"/>
          <p:cNvGrpSpPr/>
          <p:nvPr/>
        </p:nvGrpSpPr>
        <p:grpSpPr>
          <a:xfrm>
            <a:off x="448021" y="364576"/>
            <a:ext cx="5649271" cy="315300"/>
            <a:chOff x="613559" y="316300"/>
            <a:chExt cx="5649271" cy="315300"/>
          </a:xfrm>
        </p:grpSpPr>
        <p:sp>
          <p:nvSpPr>
            <p:cNvPr id="1853" name="Google Shape;1853;p73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4" name="Google Shape;1854;p73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us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5" name="Google Shape;1855;p73">
              <a:hlinkClick r:id="rId9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6" name="Google Shape;1856;p7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7" name="Google Shape;1857;p7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Stock Photo of Team Hands Linked Together — HD Images">
            <a:extLst>
              <a:ext uri="{FF2B5EF4-FFF2-40B4-BE49-F238E27FC236}">
                <a16:creationId xmlns:a16="http://schemas.microsoft.com/office/drawing/2014/main" id="{BB2D1C5A-D67D-488B-80EA-54122FAE4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654" y="-118241"/>
            <a:ext cx="9301656" cy="526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" name="Google Shape;1850;p73"/>
          <p:cNvSpPr txBox="1">
            <a:spLocks noGrp="1"/>
          </p:cNvSpPr>
          <p:nvPr>
            <p:ph type="title"/>
          </p:nvPr>
        </p:nvSpPr>
        <p:spPr>
          <a:xfrm>
            <a:off x="283779" y="4105275"/>
            <a:ext cx="8140221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 </a:t>
            </a:r>
            <a:r>
              <a:rPr lang="en-GB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Back&lt;-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51" name="Google Shape;1851;p73">
            <a:hlinkClick r:id="rId6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52" name="Google Shape;1852;p73"/>
          <p:cNvGrpSpPr/>
          <p:nvPr/>
        </p:nvGrpSpPr>
        <p:grpSpPr>
          <a:xfrm>
            <a:off x="448021" y="364576"/>
            <a:ext cx="5649271" cy="315300"/>
            <a:chOff x="613559" y="316300"/>
            <a:chExt cx="5649271" cy="315300"/>
          </a:xfrm>
        </p:grpSpPr>
        <p:sp>
          <p:nvSpPr>
            <p:cNvPr id="1853" name="Google Shape;1853;p73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4" name="Google Shape;1854;p73">
              <a:hlinkClick r:id="rId8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us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5" name="Google Shape;1855;p73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6" name="Google Shape;1856;p7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7" name="Google Shape;1857;p7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63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Open photo">
            <a:extLst>
              <a:ext uri="{FF2B5EF4-FFF2-40B4-BE49-F238E27FC236}">
                <a16:creationId xmlns:a16="http://schemas.microsoft.com/office/drawing/2014/main" id="{C9945BF0-CDFD-4615-BE3E-3E1FF22A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3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" name="Google Shape;1850;p73"/>
          <p:cNvSpPr txBox="1">
            <a:spLocks noGrp="1"/>
          </p:cNvSpPr>
          <p:nvPr>
            <p:ph type="title"/>
          </p:nvPr>
        </p:nvSpPr>
        <p:spPr>
          <a:xfrm>
            <a:off x="283779" y="4105275"/>
            <a:ext cx="8140221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 </a:t>
            </a:r>
            <a:r>
              <a:rPr lang="en-GB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Back&lt;-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51" name="Google Shape;1851;p73">
            <a:hlinkClick r:id="rId6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52" name="Google Shape;1852;p73"/>
          <p:cNvGrpSpPr/>
          <p:nvPr/>
        </p:nvGrpSpPr>
        <p:grpSpPr>
          <a:xfrm>
            <a:off x="448021" y="364576"/>
            <a:ext cx="5649271" cy="315300"/>
            <a:chOff x="613559" y="316300"/>
            <a:chExt cx="5649271" cy="315300"/>
          </a:xfrm>
        </p:grpSpPr>
        <p:sp>
          <p:nvSpPr>
            <p:cNvPr id="1853" name="Google Shape;1853;p73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4" name="Google Shape;1854;p73">
              <a:hlinkClick r:id="rId8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bg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us</a:t>
              </a:r>
              <a:endParaRPr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5" name="Google Shape;1855;p73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6" name="Google Shape;1856;p7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7" name="Google Shape;1857;p7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82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41414"/>
    </a:dk1>
    <a:lt1>
      <a:srgbClr val="FFFFFF"/>
    </a:lt1>
    <a:dk2>
      <a:srgbClr val="3F4D86"/>
    </a:dk2>
    <a:lt2>
      <a:srgbClr val="543D3D"/>
    </a:lt2>
    <a:accent1>
      <a:srgbClr val="B1060F"/>
    </a:accent1>
    <a:accent2>
      <a:srgbClr val="E20812"/>
    </a:accent2>
    <a:accent3>
      <a:srgbClr val="BC6392"/>
    </a:accent3>
    <a:accent4>
      <a:srgbClr val="6DA39E"/>
    </a:accent4>
    <a:accent5>
      <a:srgbClr val="84BEDF"/>
    </a:accent5>
    <a:accent6>
      <a:srgbClr val="D3A23F"/>
    </a:accent6>
    <a:hlink>
      <a:srgbClr val="141414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141414"/>
    </a:dk1>
    <a:lt1>
      <a:srgbClr val="FFFFFF"/>
    </a:lt1>
    <a:dk2>
      <a:srgbClr val="3F4D86"/>
    </a:dk2>
    <a:lt2>
      <a:srgbClr val="543D3D"/>
    </a:lt2>
    <a:accent1>
      <a:srgbClr val="B1060F"/>
    </a:accent1>
    <a:accent2>
      <a:srgbClr val="E20812"/>
    </a:accent2>
    <a:accent3>
      <a:srgbClr val="BC6392"/>
    </a:accent3>
    <a:accent4>
      <a:srgbClr val="6DA39E"/>
    </a:accent4>
    <a:accent5>
      <a:srgbClr val="84BEDF"/>
    </a:accent5>
    <a:accent6>
      <a:srgbClr val="D3A23F"/>
    </a:accent6>
    <a:hlink>
      <a:srgbClr val="141414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141414"/>
    </a:dk1>
    <a:lt1>
      <a:srgbClr val="FFFFFF"/>
    </a:lt1>
    <a:dk2>
      <a:srgbClr val="3F4D86"/>
    </a:dk2>
    <a:lt2>
      <a:srgbClr val="543D3D"/>
    </a:lt2>
    <a:accent1>
      <a:srgbClr val="B1060F"/>
    </a:accent1>
    <a:accent2>
      <a:srgbClr val="E20812"/>
    </a:accent2>
    <a:accent3>
      <a:srgbClr val="BC6392"/>
    </a:accent3>
    <a:accent4>
      <a:srgbClr val="6DA39E"/>
    </a:accent4>
    <a:accent5>
      <a:srgbClr val="84BEDF"/>
    </a:accent5>
    <a:accent6>
      <a:srgbClr val="D3A23F"/>
    </a:accent6>
    <a:hlink>
      <a:srgbClr val="141414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141414"/>
    </a:dk1>
    <a:lt1>
      <a:srgbClr val="FFFFFF"/>
    </a:lt1>
    <a:dk2>
      <a:srgbClr val="3F4D86"/>
    </a:dk2>
    <a:lt2>
      <a:srgbClr val="543D3D"/>
    </a:lt2>
    <a:accent1>
      <a:srgbClr val="B1060F"/>
    </a:accent1>
    <a:accent2>
      <a:srgbClr val="E20812"/>
    </a:accent2>
    <a:accent3>
      <a:srgbClr val="BC6392"/>
    </a:accent3>
    <a:accent4>
      <a:srgbClr val="6DA39E"/>
    </a:accent4>
    <a:accent5>
      <a:srgbClr val="84BEDF"/>
    </a:accent5>
    <a:accent6>
      <a:srgbClr val="D3A23F"/>
    </a:accent6>
    <a:hlink>
      <a:srgbClr val="141414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326</Words>
  <Application>Microsoft Office PowerPoint</Application>
  <PresentationFormat>On-screen Show (16:9)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Roboto</vt:lpstr>
      <vt:lpstr>Roboto Condensed</vt:lpstr>
      <vt:lpstr>Series Screenwriter Portfolio Minitheme XL by Slidesgo</vt:lpstr>
      <vt:lpstr>The Harmony of Connections</vt:lpstr>
      <vt:lpstr>01</vt:lpstr>
      <vt:lpstr>RAWS</vt:lpstr>
      <vt:lpstr>RAWS</vt:lpstr>
      <vt:lpstr>RAWS</vt:lpstr>
      <vt:lpstr>RAWS</vt:lpstr>
      <vt:lpstr>I Back&lt;-</vt:lpstr>
      <vt:lpstr>I Back&lt;-</vt:lpstr>
      <vt:lpstr>I Back&lt;-</vt:lpstr>
      <vt:lpstr>I Back&lt;-</vt:lpstr>
      <vt:lpstr>CAST</vt:lpstr>
      <vt:lpstr>CAST</vt:lpstr>
      <vt:lpstr>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SCREENWRITER PORTFOLIO</dc:title>
  <dc:creator>Lenovo</dc:creator>
  <cp:lastModifiedBy>Lenovo</cp:lastModifiedBy>
  <cp:revision>37</cp:revision>
  <dcterms:modified xsi:type="dcterms:W3CDTF">2024-03-20T15:30:01Z</dcterms:modified>
</cp:coreProperties>
</file>