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0" r:id="rId3"/>
    <p:sldMasterId id="214748369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6480" y="720360"/>
            <a:ext cx="4738320" cy="8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D092A"/>
            </a:gs>
            <a:gs pos="100000">
              <a:srgbClr val="3333B8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41560"/>
            <a:ext cx="4639680" cy="223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D092A"/>
            </a:gs>
            <a:gs pos="100000">
              <a:srgbClr val="3333B8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88680" y="887760"/>
            <a:ext cx="3237840" cy="1900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D092A"/>
            </a:gs>
            <a:gs pos="100000">
              <a:srgbClr val="3333B8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8280" y="2063160"/>
            <a:ext cx="3519720" cy="154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1736280" y="1231560"/>
            <a:ext cx="15037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500" b="1" strike="noStrike" spc="-1">
                <a:solidFill>
                  <a:schemeClr val="dk1"/>
                </a:solidFill>
                <a:latin typeface="Orbitron"/>
                <a:ea typeface="Orbitron"/>
              </a:rPr>
              <a:t>xx%</a:t>
            </a:r>
            <a:endParaRPr lang="fr-FR" sz="6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D092A"/>
            </a:gs>
            <a:gs pos="100000">
              <a:srgbClr val="3333B8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19160" y="1685520"/>
            <a:ext cx="4694760" cy="65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714240" y="3524400"/>
            <a:ext cx="42289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6933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rchivo Light"/>
                <a:ea typeface="Archivo Light"/>
              </a:rPr>
              <a:t>Discover the fundamental concepts of HTML in a fun and engaging way!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714240" y="1143000"/>
            <a:ext cx="4638240" cy="22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1" strike="noStrike" spc="-1">
                <a:solidFill>
                  <a:schemeClr val="dk1"/>
                </a:solidFill>
                <a:latin typeface="Orbitron"/>
                <a:ea typeface="Orbitron"/>
              </a:rPr>
              <a:t>Introduction to HTML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4" name="Google Shape;154;p32"/>
          <p:cNvGrpSpPr/>
          <p:nvPr/>
        </p:nvGrpSpPr>
        <p:grpSpPr>
          <a:xfrm>
            <a:off x="5063760" y="191880"/>
            <a:ext cx="4239360" cy="4929120"/>
            <a:chOff x="5063760" y="191880"/>
            <a:chExt cx="4239360" cy="4929120"/>
          </a:xfrm>
        </p:grpSpPr>
        <p:sp>
          <p:nvSpPr>
            <p:cNvPr id="85" name="Google Shape;155;p32"/>
            <p:cNvSpPr/>
            <p:nvPr/>
          </p:nvSpPr>
          <p:spPr>
            <a:xfrm>
              <a:off x="5080680" y="679680"/>
              <a:ext cx="859320" cy="928440"/>
            </a:xfrm>
            <a:custGeom>
              <a:avLst/>
              <a:gdLst>
                <a:gd name="textAreaLeft" fmla="*/ 0 w 859320"/>
                <a:gd name="textAreaRight" fmla="*/ 859680 w 859320"/>
                <a:gd name="textAreaTop" fmla="*/ 0 h 928440"/>
                <a:gd name="textAreaBottom" fmla="*/ 928800 h 928440"/>
              </a:gdLst>
              <a:ahLst/>
              <a:cxnLst/>
              <a:rect l="textAreaLeft" t="textAreaTop" r="textAreaRight" b="textAreaBottom"/>
              <a:pathLst>
                <a:path w="31123" h="33625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156;p32"/>
            <p:cNvSpPr/>
            <p:nvPr/>
          </p:nvSpPr>
          <p:spPr>
            <a:xfrm>
              <a:off x="5124600" y="641160"/>
              <a:ext cx="858600" cy="928440"/>
            </a:xfrm>
            <a:custGeom>
              <a:avLst/>
              <a:gdLst>
                <a:gd name="textAreaLeft" fmla="*/ 0 w 858600"/>
                <a:gd name="textAreaRight" fmla="*/ 858960 w 858600"/>
                <a:gd name="textAreaTop" fmla="*/ 0 h 928440"/>
                <a:gd name="textAreaBottom" fmla="*/ 928800 h 928440"/>
              </a:gdLst>
              <a:ahLst/>
              <a:cxnLst/>
              <a:rect l="textAreaLeft" t="textAreaTop" r="textAreaRight" b="textAreaBottom"/>
              <a:pathLst>
                <a:path w="31090" h="33625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157;p32"/>
            <p:cNvSpPr/>
            <p:nvPr/>
          </p:nvSpPr>
          <p:spPr>
            <a:xfrm>
              <a:off x="5195880" y="732240"/>
              <a:ext cx="317520" cy="745200"/>
            </a:xfrm>
            <a:custGeom>
              <a:avLst/>
              <a:gdLst>
                <a:gd name="textAreaLeft" fmla="*/ 0 w 317520"/>
                <a:gd name="textAreaRight" fmla="*/ 317880 w 317520"/>
                <a:gd name="textAreaTop" fmla="*/ 0 h 745200"/>
                <a:gd name="textAreaBottom" fmla="*/ 745560 h 745200"/>
              </a:gdLst>
              <a:ahLst/>
              <a:cxnLst/>
              <a:rect l="textAreaLeft" t="textAreaTop" r="textAreaRight" b="textAreaBottom"/>
              <a:pathLst>
                <a:path w="11510" h="26987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158;p32"/>
            <p:cNvSpPr/>
            <p:nvPr/>
          </p:nvSpPr>
          <p:spPr>
            <a:xfrm>
              <a:off x="5586480" y="778320"/>
              <a:ext cx="325080" cy="13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13320"/>
                <a:gd name="textAreaBottom" fmla="*/ 13680 h 13320"/>
              </a:gdLst>
              <a:ahLst/>
              <a:cxnLst/>
              <a:rect l="textAreaLeft" t="textAreaTop" r="textAreaRight" b="textAreaBottom"/>
              <a:pathLst>
                <a:path w="11776" h="501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159;p32"/>
            <p:cNvSpPr/>
            <p:nvPr/>
          </p:nvSpPr>
          <p:spPr>
            <a:xfrm>
              <a:off x="5586480" y="867960"/>
              <a:ext cx="325080" cy="13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13320"/>
                <a:gd name="textAreaBottom" fmla="*/ 13680 h 13320"/>
              </a:gdLst>
              <a:ahLst/>
              <a:cxnLst/>
              <a:rect l="textAreaLeft" t="textAreaTop" r="textAreaRight" b="textAreaBottom"/>
              <a:pathLst>
                <a:path w="11776" h="501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160;p32"/>
            <p:cNvSpPr/>
            <p:nvPr/>
          </p:nvSpPr>
          <p:spPr>
            <a:xfrm>
              <a:off x="5586480" y="957960"/>
              <a:ext cx="325080" cy="13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13320"/>
                <a:gd name="textAreaBottom" fmla="*/ 13680 h 13320"/>
              </a:gdLst>
              <a:ahLst/>
              <a:cxnLst/>
              <a:rect l="textAreaLeft" t="textAreaTop" r="textAreaRight" b="textAreaBottom"/>
              <a:pathLst>
                <a:path w="11776" h="501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61;p32"/>
            <p:cNvSpPr/>
            <p:nvPr/>
          </p:nvSpPr>
          <p:spPr>
            <a:xfrm>
              <a:off x="7382880" y="1647000"/>
              <a:ext cx="772920" cy="911160"/>
            </a:xfrm>
            <a:custGeom>
              <a:avLst/>
              <a:gdLst>
                <a:gd name="textAreaLeft" fmla="*/ 0 w 772920"/>
                <a:gd name="textAreaRight" fmla="*/ 773280 w 772920"/>
                <a:gd name="textAreaTop" fmla="*/ 0 h 911160"/>
                <a:gd name="textAreaBottom" fmla="*/ 911520 h 911160"/>
              </a:gdLst>
              <a:ahLst/>
              <a:cxnLst/>
              <a:rect l="textAreaLeft" t="textAreaTop" r="textAreaRight" b="textAreaBottom"/>
              <a:pathLst>
                <a:path w="27988" h="32991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162;p32"/>
            <p:cNvSpPr/>
            <p:nvPr/>
          </p:nvSpPr>
          <p:spPr>
            <a:xfrm>
              <a:off x="7441200" y="1595520"/>
              <a:ext cx="771840" cy="911160"/>
            </a:xfrm>
            <a:custGeom>
              <a:avLst/>
              <a:gdLst>
                <a:gd name="textAreaLeft" fmla="*/ 0 w 771840"/>
                <a:gd name="textAreaRight" fmla="*/ 772200 w 771840"/>
                <a:gd name="textAreaTop" fmla="*/ 0 h 911160"/>
                <a:gd name="textAreaBottom" fmla="*/ 911520 h 911160"/>
              </a:gdLst>
              <a:ahLst/>
              <a:cxnLst/>
              <a:rect l="textAreaLeft" t="textAreaTop" r="textAreaRight" b="textAreaBottom"/>
              <a:pathLst>
                <a:path w="27954" h="32991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" name="Google Shape;163;p32"/>
            <p:cNvSpPr/>
            <p:nvPr/>
          </p:nvSpPr>
          <p:spPr>
            <a:xfrm>
              <a:off x="7535160" y="1723680"/>
              <a:ext cx="240120" cy="439200"/>
            </a:xfrm>
            <a:custGeom>
              <a:avLst/>
              <a:gdLst>
                <a:gd name="textAreaLeft" fmla="*/ 0 w 240120"/>
                <a:gd name="textAreaRight" fmla="*/ 240480 w 240120"/>
                <a:gd name="textAreaTop" fmla="*/ 0 h 439200"/>
                <a:gd name="textAreaBottom" fmla="*/ 439560 h 439200"/>
              </a:gdLst>
              <a:ahLst/>
              <a:cxnLst/>
              <a:rect l="textAreaLeft" t="textAreaTop" r="textAreaRight" b="textAreaBottom"/>
              <a:pathLst>
                <a:path w="8707" h="15913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" name="Google Shape;164;p32"/>
            <p:cNvSpPr/>
            <p:nvPr/>
          </p:nvSpPr>
          <p:spPr>
            <a:xfrm>
              <a:off x="7878600" y="1723680"/>
              <a:ext cx="240120" cy="439200"/>
            </a:xfrm>
            <a:custGeom>
              <a:avLst/>
              <a:gdLst>
                <a:gd name="textAreaLeft" fmla="*/ 0 w 240120"/>
                <a:gd name="textAreaRight" fmla="*/ 240480 w 240120"/>
                <a:gd name="textAreaTop" fmla="*/ 0 h 439200"/>
                <a:gd name="textAreaBottom" fmla="*/ 439560 h 439200"/>
              </a:gdLst>
              <a:ahLst/>
              <a:cxnLst/>
              <a:rect l="textAreaLeft" t="textAreaTop" r="textAreaRight" b="textAreaBottom"/>
              <a:pathLst>
                <a:path w="8707" h="15913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" name="Google Shape;165;p32"/>
            <p:cNvSpPr/>
            <p:nvPr/>
          </p:nvSpPr>
          <p:spPr>
            <a:xfrm>
              <a:off x="7576560" y="2225880"/>
              <a:ext cx="501120" cy="27360"/>
            </a:xfrm>
            <a:custGeom>
              <a:avLst/>
              <a:gdLst>
                <a:gd name="textAreaLeft" fmla="*/ 0 w 501120"/>
                <a:gd name="textAreaRight" fmla="*/ 501480 w 501120"/>
                <a:gd name="textAreaTop" fmla="*/ 0 h 27360"/>
                <a:gd name="textAreaBottom" fmla="*/ 27720 h 27360"/>
              </a:gdLst>
              <a:ahLst/>
              <a:cxnLst/>
              <a:rect l="textAreaLeft" t="textAreaTop" r="textAreaRight" b="textAreaBottom"/>
              <a:pathLst>
                <a:path w="18147" h="1002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" name="Google Shape;166;p32"/>
            <p:cNvSpPr/>
            <p:nvPr/>
          </p:nvSpPr>
          <p:spPr>
            <a:xfrm>
              <a:off x="7588440" y="2295000"/>
              <a:ext cx="478800" cy="27360"/>
            </a:xfrm>
            <a:custGeom>
              <a:avLst/>
              <a:gdLst>
                <a:gd name="textAreaLeft" fmla="*/ 0 w 478800"/>
                <a:gd name="textAreaRight" fmla="*/ 479160 w 478800"/>
                <a:gd name="textAreaTop" fmla="*/ 0 h 27360"/>
                <a:gd name="textAreaBottom" fmla="*/ 27720 h 27360"/>
              </a:gdLst>
              <a:ahLst/>
              <a:cxnLst/>
              <a:rect l="textAreaLeft" t="textAreaTop" r="textAreaRight" b="textAreaBottom"/>
              <a:pathLst>
                <a:path w="17346" h="1001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" name="Google Shape;167;p32"/>
            <p:cNvSpPr/>
            <p:nvPr/>
          </p:nvSpPr>
          <p:spPr>
            <a:xfrm>
              <a:off x="5290200" y="4839480"/>
              <a:ext cx="3840480" cy="281520"/>
            </a:xfrm>
            <a:custGeom>
              <a:avLst/>
              <a:gdLst>
                <a:gd name="textAreaLeft" fmla="*/ 0 w 3840480"/>
                <a:gd name="textAreaRight" fmla="*/ 3840840 w 384048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39033" h="10208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" name="Google Shape;168;p32"/>
            <p:cNvSpPr/>
            <p:nvPr/>
          </p:nvSpPr>
          <p:spPr>
            <a:xfrm>
              <a:off x="5290200" y="4671000"/>
              <a:ext cx="3840480" cy="168480"/>
            </a:xfrm>
            <a:custGeom>
              <a:avLst/>
              <a:gdLst>
                <a:gd name="textAreaLeft" fmla="*/ 0 w 3840480"/>
                <a:gd name="textAreaRight" fmla="*/ 3840840 w 3840480"/>
                <a:gd name="textAreaTop" fmla="*/ 0 h 168480"/>
                <a:gd name="textAreaBottom" fmla="*/ 168840 h 168480"/>
              </a:gdLst>
              <a:ahLst/>
              <a:cxnLst/>
              <a:rect l="textAreaLeft" t="textAreaTop" r="textAreaRight" b="textAreaBottom"/>
              <a:pathLst>
                <a:path w="139033" h="6106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240" bIns="84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69;p32"/>
            <p:cNvSpPr/>
            <p:nvPr/>
          </p:nvSpPr>
          <p:spPr>
            <a:xfrm>
              <a:off x="5416920" y="1119240"/>
              <a:ext cx="1178280" cy="893520"/>
            </a:xfrm>
            <a:custGeom>
              <a:avLst/>
              <a:gdLst>
                <a:gd name="textAreaLeft" fmla="*/ 0 w 1178280"/>
                <a:gd name="textAreaRight" fmla="*/ 1178640 w 1178280"/>
                <a:gd name="textAreaTop" fmla="*/ 0 h 893520"/>
                <a:gd name="textAreaBottom" fmla="*/ 893880 h 893520"/>
              </a:gdLst>
              <a:ahLst/>
              <a:cxnLst/>
              <a:rect l="textAreaLeft" t="textAreaTop" r="textAreaRight" b="textAreaBottom"/>
              <a:pathLst>
                <a:path w="42665" h="32358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170;p32"/>
            <p:cNvSpPr/>
            <p:nvPr/>
          </p:nvSpPr>
          <p:spPr>
            <a:xfrm>
              <a:off x="5467680" y="1061280"/>
              <a:ext cx="1178280" cy="893520"/>
            </a:xfrm>
            <a:custGeom>
              <a:avLst/>
              <a:gdLst>
                <a:gd name="textAreaLeft" fmla="*/ 0 w 1178280"/>
                <a:gd name="textAreaRight" fmla="*/ 1178640 w 1178280"/>
                <a:gd name="textAreaTop" fmla="*/ 0 h 893520"/>
                <a:gd name="textAreaBottom" fmla="*/ 893880 h 893520"/>
              </a:gdLst>
              <a:ahLst/>
              <a:cxnLst/>
              <a:rect l="textAreaLeft" t="textAreaTop" r="textAreaRight" b="textAreaBottom"/>
              <a:pathLst>
                <a:path w="42664" h="32357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171;p32"/>
            <p:cNvSpPr/>
            <p:nvPr/>
          </p:nvSpPr>
          <p:spPr>
            <a:xfrm>
              <a:off x="5467680" y="1063080"/>
              <a:ext cx="1177200" cy="128520"/>
            </a:xfrm>
            <a:custGeom>
              <a:avLst/>
              <a:gdLst>
                <a:gd name="textAreaLeft" fmla="*/ 0 w 1177200"/>
                <a:gd name="textAreaRight" fmla="*/ 1177560 w 117720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42631" h="467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172;p32"/>
            <p:cNvSpPr/>
            <p:nvPr/>
          </p:nvSpPr>
          <p:spPr>
            <a:xfrm>
              <a:off x="5572440" y="1096200"/>
              <a:ext cx="62280" cy="6156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2270" h="2236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173;p32"/>
            <p:cNvSpPr/>
            <p:nvPr/>
          </p:nvSpPr>
          <p:spPr>
            <a:xfrm>
              <a:off x="5697000" y="1096200"/>
              <a:ext cx="62280" cy="6156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2269" h="2236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4" name="Google Shape;174;p32"/>
            <p:cNvSpPr/>
            <p:nvPr/>
          </p:nvSpPr>
          <p:spPr>
            <a:xfrm>
              <a:off x="5822280" y="1096200"/>
              <a:ext cx="62280" cy="6156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2269" h="2236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" name="Google Shape;175;p32"/>
            <p:cNvSpPr/>
            <p:nvPr/>
          </p:nvSpPr>
          <p:spPr>
            <a:xfrm>
              <a:off x="5879520" y="1236240"/>
              <a:ext cx="353520" cy="32976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29760"/>
                <a:gd name="textAreaBottom" fmla="*/ 330120 h 329760"/>
              </a:gdLst>
              <a:ahLst/>
              <a:cxnLst/>
              <a:rect l="textAreaLeft" t="textAreaTop" r="textAreaRight" b="textAreaBottom"/>
              <a:pathLst>
                <a:path w="12810" h="1195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" name="Google Shape;176;p32"/>
            <p:cNvSpPr/>
            <p:nvPr/>
          </p:nvSpPr>
          <p:spPr>
            <a:xfrm>
              <a:off x="5687640" y="1650960"/>
              <a:ext cx="736920" cy="303840"/>
            </a:xfrm>
            <a:custGeom>
              <a:avLst/>
              <a:gdLst>
                <a:gd name="textAreaLeft" fmla="*/ 0 w 736920"/>
                <a:gd name="textAreaRight" fmla="*/ 737280 w 736920"/>
                <a:gd name="textAreaTop" fmla="*/ 0 h 303840"/>
                <a:gd name="textAreaBottom" fmla="*/ 304200 h 303840"/>
              </a:gdLst>
              <a:ahLst/>
              <a:cxnLst/>
              <a:rect l="textAreaLeft" t="textAreaTop" r="textAreaRight" b="textAreaBottom"/>
              <a:pathLst>
                <a:path w="26687" h="11009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" name="Google Shape;177;p32"/>
            <p:cNvSpPr/>
            <p:nvPr/>
          </p:nvSpPr>
          <p:spPr>
            <a:xfrm>
              <a:off x="7658640" y="1180800"/>
              <a:ext cx="998640" cy="957240"/>
            </a:xfrm>
            <a:custGeom>
              <a:avLst/>
              <a:gdLst>
                <a:gd name="textAreaLeft" fmla="*/ 0 w 998640"/>
                <a:gd name="textAreaRight" fmla="*/ 999000 w 998640"/>
                <a:gd name="textAreaTop" fmla="*/ 0 h 957240"/>
                <a:gd name="textAreaBottom" fmla="*/ 957600 h 957240"/>
              </a:gdLst>
              <a:ahLst/>
              <a:cxnLst/>
              <a:rect l="textAreaLeft" t="textAreaTop" r="textAreaRight" b="textAreaBottom"/>
              <a:pathLst>
                <a:path w="36160" h="34659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78;p32"/>
            <p:cNvSpPr/>
            <p:nvPr/>
          </p:nvSpPr>
          <p:spPr>
            <a:xfrm>
              <a:off x="7713720" y="1129320"/>
              <a:ext cx="999360" cy="957240"/>
            </a:xfrm>
            <a:custGeom>
              <a:avLst/>
              <a:gdLst>
                <a:gd name="textAreaLeft" fmla="*/ 0 w 999360"/>
                <a:gd name="textAreaRight" fmla="*/ 999720 w 999360"/>
                <a:gd name="textAreaTop" fmla="*/ 0 h 957240"/>
                <a:gd name="textAreaBottom" fmla="*/ 957600 h 957240"/>
              </a:gdLst>
              <a:ahLst/>
              <a:cxnLst/>
              <a:rect l="textAreaLeft" t="textAreaTop" r="textAreaRight" b="textAreaBottom"/>
              <a:pathLst>
                <a:path w="36194" h="34659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79;p32"/>
            <p:cNvSpPr/>
            <p:nvPr/>
          </p:nvSpPr>
          <p:spPr>
            <a:xfrm>
              <a:off x="7794000" y="1189080"/>
              <a:ext cx="838080" cy="838080"/>
            </a:xfrm>
            <a:custGeom>
              <a:avLst/>
              <a:gdLst>
                <a:gd name="textAreaLeft" fmla="*/ 0 w 838080"/>
                <a:gd name="textAreaRight" fmla="*/ 838440 w 838080"/>
                <a:gd name="textAreaTop" fmla="*/ 0 h 838080"/>
                <a:gd name="textAreaBottom" fmla="*/ 838440 h 838080"/>
              </a:gdLst>
              <a:ahLst/>
              <a:cxnLst/>
              <a:rect l="textAreaLeft" t="textAreaTop" r="textAreaRight" b="textAreaBottom"/>
              <a:pathLst>
                <a:path w="30356" h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180;p32"/>
            <p:cNvSpPr/>
            <p:nvPr/>
          </p:nvSpPr>
          <p:spPr>
            <a:xfrm>
              <a:off x="8498160" y="1526400"/>
              <a:ext cx="720" cy="25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2520"/>
                <a:gd name="textAreaBottom" fmla="*/ 2880 h 2520"/>
              </a:gdLst>
              <a:ahLst/>
              <a:cxnLst/>
              <a:rect l="textAreaLeft" t="textAreaTop" r="textAreaRight" b="textAreaBottom"/>
              <a:pathLst>
                <a:path w="35" h="101" fill="none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40" bIns="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" name="Google Shape;181;p32"/>
            <p:cNvSpPr/>
            <p:nvPr/>
          </p:nvSpPr>
          <p:spPr>
            <a:xfrm>
              <a:off x="8493480" y="1511640"/>
              <a:ext cx="720" cy="324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240"/>
                <a:gd name="textAreaBottom" fmla="*/ 3600 h 3240"/>
              </a:gdLst>
              <a:ahLst/>
              <a:cxnLst/>
              <a:rect l="textAreaLeft" t="textAreaTop" r="textAreaRight" b="textAreaBottom"/>
              <a:pathLst>
                <a:path w="35" h="135" fill="none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" name="Google Shape;182;p32"/>
            <p:cNvSpPr/>
            <p:nvPr/>
          </p:nvSpPr>
          <p:spPr>
            <a:xfrm>
              <a:off x="8079840" y="1481400"/>
              <a:ext cx="552600" cy="545040"/>
            </a:xfrm>
            <a:custGeom>
              <a:avLst/>
              <a:gdLst>
                <a:gd name="textAreaLeft" fmla="*/ 0 w 552600"/>
                <a:gd name="textAreaRight" fmla="*/ 552960 w 552600"/>
                <a:gd name="textAreaTop" fmla="*/ 0 h 545040"/>
                <a:gd name="textAreaBottom" fmla="*/ 545400 h 545040"/>
              </a:gdLst>
              <a:ahLst/>
              <a:cxnLst/>
              <a:rect l="textAreaLeft" t="textAreaTop" r="textAreaRight" b="textAreaBottom"/>
              <a:pathLst>
                <a:path w="20015" h="19749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183;p32"/>
            <p:cNvSpPr/>
            <p:nvPr/>
          </p:nvSpPr>
          <p:spPr>
            <a:xfrm>
              <a:off x="8488800" y="1498680"/>
              <a:ext cx="720" cy="324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240"/>
                <a:gd name="textAreaBottom" fmla="*/ 3600 h 3240"/>
              </a:gdLst>
              <a:ahLst/>
              <a:cxnLst/>
              <a:rect l="textAreaLeft" t="textAreaTop" r="textAreaRight" b="textAreaBottom"/>
              <a:pathLst>
                <a:path w="34" h="135" fill="none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" name="Google Shape;184;p32"/>
            <p:cNvSpPr/>
            <p:nvPr/>
          </p:nvSpPr>
          <p:spPr>
            <a:xfrm>
              <a:off x="8507160" y="15706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" h="1" fill="none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185;p32"/>
            <p:cNvSpPr/>
            <p:nvPr/>
          </p:nvSpPr>
          <p:spPr>
            <a:xfrm>
              <a:off x="8501760" y="1541160"/>
              <a:ext cx="720" cy="144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440"/>
                <a:gd name="textAreaBottom" fmla="*/ 1800 h 1440"/>
              </a:gdLst>
              <a:ahLst/>
              <a:cxnLst/>
              <a:rect l="textAreaLeft" t="textAreaTop" r="textAreaRight" b="textAreaBottom"/>
              <a:pathLst>
                <a:path w="34" h="67" fill="none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" name="Google Shape;186;p32"/>
            <p:cNvSpPr/>
            <p:nvPr/>
          </p:nvSpPr>
          <p:spPr>
            <a:xfrm>
              <a:off x="8505360" y="1554840"/>
              <a:ext cx="360" cy="1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40"/>
                <a:gd name="textAreaBottom" fmla="*/ 1800 h 1440"/>
              </a:gdLst>
              <a:ahLst/>
              <a:cxnLst/>
              <a:rect l="textAreaLeft" t="textAreaTop" r="textAreaRight" b="textAreaBottom"/>
              <a:pathLst>
                <a:path w="1" h="68" fill="none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187;p32"/>
            <p:cNvSpPr/>
            <p:nvPr/>
          </p:nvSpPr>
          <p:spPr>
            <a:xfrm>
              <a:off x="8234640" y="1189080"/>
              <a:ext cx="394200" cy="41076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410760"/>
                <a:gd name="textAreaBottom" fmla="*/ 411120 h 410760"/>
              </a:gdLst>
              <a:ahLst/>
              <a:cxnLst/>
              <a:rect l="textAreaLeft" t="textAreaTop" r="textAreaRight" b="textAreaBottom"/>
              <a:pathLst>
                <a:path w="14278" h="148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" name="Google Shape;188;p32"/>
            <p:cNvSpPr/>
            <p:nvPr/>
          </p:nvSpPr>
          <p:spPr>
            <a:xfrm>
              <a:off x="7844760" y="1189080"/>
              <a:ext cx="389520" cy="310320"/>
            </a:xfrm>
            <a:custGeom>
              <a:avLst/>
              <a:gdLst>
                <a:gd name="textAreaLeft" fmla="*/ 0 w 389520"/>
                <a:gd name="textAreaRight" fmla="*/ 389880 w 389520"/>
                <a:gd name="textAreaTop" fmla="*/ 0 h 310320"/>
                <a:gd name="textAreaBottom" fmla="*/ 310680 h 310320"/>
              </a:gdLst>
              <a:ahLst/>
              <a:cxnLst/>
              <a:rect l="textAreaLeft" t="textAreaTop" r="textAreaRight" b="textAreaBottom"/>
              <a:pathLst>
                <a:path w="14111" h="11242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" name="Google Shape;189;p32"/>
            <p:cNvSpPr/>
            <p:nvPr/>
          </p:nvSpPr>
          <p:spPr>
            <a:xfrm>
              <a:off x="6003720" y="3195720"/>
              <a:ext cx="190440" cy="1742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74240"/>
                <a:gd name="textAreaBottom" fmla="*/ 174600 h 174240"/>
              </a:gdLst>
              <a:ahLst/>
              <a:cxnLst/>
              <a:rect l="textAreaLeft" t="textAreaTop" r="textAreaRight" b="textAreaBottom"/>
              <a:pathLst>
                <a:path w="6906" h="6318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120" bIns="87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190;p32"/>
            <p:cNvSpPr/>
            <p:nvPr/>
          </p:nvSpPr>
          <p:spPr>
            <a:xfrm>
              <a:off x="5733000" y="1652040"/>
              <a:ext cx="138960" cy="12636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5037" h="4589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191;p32"/>
            <p:cNvSpPr/>
            <p:nvPr/>
          </p:nvSpPr>
          <p:spPr>
            <a:xfrm>
              <a:off x="5210280" y="1212480"/>
              <a:ext cx="45720" cy="392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9240"/>
                <a:gd name="textAreaBottom" fmla="*/ 39600 h 39240"/>
              </a:gdLst>
              <a:ahLst/>
              <a:cxnLst/>
              <a:rect l="textAreaLeft" t="textAreaTop" r="textAreaRight" b="textAreaBottom"/>
              <a:pathLst>
                <a:path w="1669" h="1437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800" bIns="19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" name="Google Shape;192;p32"/>
            <p:cNvSpPr/>
            <p:nvPr/>
          </p:nvSpPr>
          <p:spPr>
            <a:xfrm>
              <a:off x="5304600" y="1291680"/>
              <a:ext cx="331560" cy="282240"/>
            </a:xfrm>
            <a:custGeom>
              <a:avLst/>
              <a:gdLst>
                <a:gd name="textAreaLeft" fmla="*/ 0 w 331560"/>
                <a:gd name="textAreaRight" fmla="*/ 331920 w 33156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2010" h="10236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" name="Google Shape;193;p32"/>
            <p:cNvSpPr/>
            <p:nvPr/>
          </p:nvSpPr>
          <p:spPr>
            <a:xfrm>
              <a:off x="5683320" y="1615680"/>
              <a:ext cx="45720" cy="388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1669" h="142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" name="Google Shape;194;p32"/>
            <p:cNvSpPr/>
            <p:nvPr/>
          </p:nvSpPr>
          <p:spPr>
            <a:xfrm>
              <a:off x="5063760" y="1075320"/>
              <a:ext cx="149040" cy="13644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5405" h="4948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" name="Google Shape;195;p32"/>
            <p:cNvSpPr/>
            <p:nvPr/>
          </p:nvSpPr>
          <p:spPr>
            <a:xfrm>
              <a:off x="5142240" y="191880"/>
              <a:ext cx="371160" cy="34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345240"/>
                <a:gd name="textAreaBottom" fmla="*/ 345600 h 345240"/>
              </a:gdLst>
              <a:ahLst/>
              <a:cxnLst/>
              <a:rect l="textAreaLeft" t="textAreaTop" r="textAreaRight" b="textAreaBottom"/>
              <a:pathLst>
                <a:path w="13444" h="12513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" name="Google Shape;196;p32"/>
            <p:cNvSpPr/>
            <p:nvPr/>
          </p:nvSpPr>
          <p:spPr>
            <a:xfrm>
              <a:off x="5187240" y="223560"/>
              <a:ext cx="281520" cy="28152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0208" h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" name="Google Shape;197;p32"/>
            <p:cNvSpPr/>
            <p:nvPr/>
          </p:nvSpPr>
          <p:spPr>
            <a:xfrm>
              <a:off x="5268600" y="262440"/>
              <a:ext cx="124200" cy="207000"/>
            </a:xfrm>
            <a:custGeom>
              <a:avLst/>
              <a:gdLst>
                <a:gd name="textAreaLeft" fmla="*/ 0 w 124200"/>
                <a:gd name="textAreaRight" fmla="*/ 124560 w 124200"/>
                <a:gd name="textAreaTop" fmla="*/ 0 h 207000"/>
                <a:gd name="textAreaBottom" fmla="*/ 207360 h 207000"/>
              </a:gdLst>
              <a:ahLst/>
              <a:cxnLst/>
              <a:rect l="textAreaLeft" t="textAreaTop" r="textAreaRight" b="textAreaBottom"/>
              <a:pathLst>
                <a:path w="4504" h="7506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" name="Google Shape;198;p32"/>
            <p:cNvSpPr/>
            <p:nvPr/>
          </p:nvSpPr>
          <p:spPr>
            <a:xfrm>
              <a:off x="8027280" y="56808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503" h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199;p32"/>
            <p:cNvSpPr/>
            <p:nvPr/>
          </p:nvSpPr>
          <p:spPr>
            <a:xfrm>
              <a:off x="8019000" y="559800"/>
              <a:ext cx="85320" cy="8532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3103" h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00;p32"/>
            <p:cNvSpPr/>
            <p:nvPr/>
          </p:nvSpPr>
          <p:spPr>
            <a:xfrm>
              <a:off x="7860240" y="738720"/>
              <a:ext cx="84600" cy="8532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3070" h="3104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201;p32"/>
            <p:cNvSpPr/>
            <p:nvPr/>
          </p:nvSpPr>
          <p:spPr>
            <a:xfrm>
              <a:off x="7838280" y="496080"/>
              <a:ext cx="15480" cy="21348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568" h="774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202;p32"/>
            <p:cNvSpPr/>
            <p:nvPr/>
          </p:nvSpPr>
          <p:spPr>
            <a:xfrm>
              <a:off x="7738560" y="594720"/>
              <a:ext cx="213480" cy="1548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15480"/>
                <a:gd name="textAreaBottom" fmla="*/ 15840 h 15480"/>
              </a:gdLst>
              <a:ahLst/>
              <a:cxnLst/>
              <a:rect l="textAreaLeft" t="textAreaTop" r="textAreaRight" b="textAreaBottom"/>
              <a:pathLst>
                <a:path w="7740" h="568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203;p32"/>
            <p:cNvSpPr/>
            <p:nvPr/>
          </p:nvSpPr>
          <p:spPr>
            <a:xfrm>
              <a:off x="8411400" y="707400"/>
              <a:ext cx="547920" cy="547920"/>
            </a:xfrm>
            <a:custGeom>
              <a:avLst/>
              <a:gdLst>
                <a:gd name="textAreaLeft" fmla="*/ 0 w 547920"/>
                <a:gd name="textAreaRight" fmla="*/ 548280 w 547920"/>
                <a:gd name="textAreaTop" fmla="*/ 0 h 547920"/>
                <a:gd name="textAreaBottom" fmla="*/ 548280 h 547920"/>
              </a:gdLst>
              <a:ahLst/>
              <a:cxnLst/>
              <a:rect l="textAreaLeft" t="textAreaTop" r="textAreaRight" b="textAreaBottom"/>
              <a:pathLst>
                <a:path w="19848" h="19849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" name="Google Shape;204;p32"/>
            <p:cNvSpPr/>
            <p:nvPr/>
          </p:nvSpPr>
          <p:spPr>
            <a:xfrm>
              <a:off x="6626160" y="1986480"/>
              <a:ext cx="84600" cy="8532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3070" h="3103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35" name="Google Shape;205;p32"/>
            <p:cNvGrpSpPr/>
            <p:nvPr/>
          </p:nvGrpSpPr>
          <p:grpSpPr>
            <a:xfrm>
              <a:off x="5705280" y="939600"/>
              <a:ext cx="1524240" cy="2219040"/>
              <a:chOff x="5705280" y="939600"/>
              <a:chExt cx="1524240" cy="2219040"/>
            </a:xfrm>
          </p:grpSpPr>
          <p:sp>
            <p:nvSpPr>
              <p:cNvPr id="136" name="Google Shape;206;p32"/>
              <p:cNvSpPr/>
              <p:nvPr/>
            </p:nvSpPr>
            <p:spPr>
              <a:xfrm>
                <a:off x="6974640" y="939600"/>
                <a:ext cx="15480" cy="21240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212400"/>
                  <a:gd name="textAreaBottom" fmla="*/ 212760 h 212400"/>
                </a:gdLst>
                <a:ahLst/>
                <a:cxnLst/>
                <a:rect l="textAreaLeft" t="textAreaTop" r="textAreaRight" b="textAreaBottom"/>
                <a:pathLst>
                  <a:path w="568" h="7707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207;p32"/>
              <p:cNvSpPr/>
              <p:nvPr/>
            </p:nvSpPr>
            <p:spPr>
              <a:xfrm>
                <a:off x="6874920" y="1037160"/>
                <a:ext cx="212400" cy="15480"/>
              </a:xfrm>
              <a:custGeom>
                <a:avLst/>
                <a:gdLst>
                  <a:gd name="textAreaLeft" fmla="*/ 0 w 212400"/>
                  <a:gd name="textAreaRight" fmla="*/ 212760 w 212400"/>
                  <a:gd name="textAreaTop" fmla="*/ 0 h 15480"/>
                  <a:gd name="textAreaBottom" fmla="*/ 15840 h 15480"/>
                </a:gdLst>
                <a:ahLst/>
                <a:cxnLst/>
                <a:rect l="textAreaLeft" t="textAreaTop" r="textAreaRight" b="textAreaBottom"/>
                <a:pathLst>
                  <a:path w="7707" h="568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" bIns="7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208;p32"/>
              <p:cNvSpPr/>
              <p:nvPr/>
            </p:nvSpPr>
            <p:spPr>
              <a:xfrm>
                <a:off x="7074360" y="1181520"/>
                <a:ext cx="155160" cy="160560"/>
              </a:xfrm>
              <a:custGeom>
                <a:avLst/>
                <a:gdLst>
                  <a:gd name="textAreaLeft" fmla="*/ 0 w 155160"/>
                  <a:gd name="textAreaRight" fmla="*/ 155520 w 155160"/>
                  <a:gd name="textAreaTop" fmla="*/ 0 h 160560"/>
                  <a:gd name="textAreaBottom" fmla="*/ 160920 h 160560"/>
                </a:gdLst>
                <a:ahLst/>
                <a:cxnLst/>
                <a:rect l="textAreaLeft" t="textAreaTop" r="textAreaRight" b="textAreaBottom"/>
                <a:pathLst>
                  <a:path w="5627" h="5825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280" bIns="80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209;p32"/>
              <p:cNvSpPr/>
              <p:nvPr/>
            </p:nvSpPr>
            <p:spPr>
              <a:xfrm>
                <a:off x="6876000" y="2063160"/>
                <a:ext cx="84600" cy="8532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070" h="3104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210;p32"/>
              <p:cNvSpPr/>
              <p:nvPr/>
            </p:nvSpPr>
            <p:spPr>
              <a:xfrm>
                <a:off x="6752520" y="1717200"/>
                <a:ext cx="174600" cy="1908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90800"/>
                  <a:gd name="textAreaBottom" fmla="*/ 191160 h 190800"/>
                </a:gdLst>
                <a:ahLst/>
                <a:cxnLst/>
                <a:rect l="textAreaLeft" t="textAreaTop" r="textAreaRight" b="textAreaBottom"/>
                <a:pathLst>
                  <a:path w="6338" h="6925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211;p32"/>
              <p:cNvSpPr/>
              <p:nvPr/>
            </p:nvSpPr>
            <p:spPr>
              <a:xfrm>
                <a:off x="5705280" y="2938680"/>
                <a:ext cx="68760" cy="68760"/>
              </a:xfrm>
              <a:custGeom>
                <a:avLst/>
                <a:gdLst>
                  <a:gd name="textAreaLeft" fmla="*/ 0 w 68760"/>
                  <a:gd name="textAreaRight" fmla="*/ 69120 w 68760"/>
                  <a:gd name="textAreaTop" fmla="*/ 0 h 68760"/>
                  <a:gd name="textAreaBottom" fmla="*/ 69120 h 68760"/>
                </a:gdLst>
                <a:ahLst/>
                <a:cxnLst/>
                <a:rect l="textAreaLeft" t="textAreaTop" r="textAreaRight" b="textAreaBottom"/>
                <a:pathLst>
                  <a:path w="2503" h="2502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212;p32"/>
              <p:cNvSpPr/>
              <p:nvPr/>
            </p:nvSpPr>
            <p:spPr>
              <a:xfrm>
                <a:off x="5848920" y="30733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103" h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213;p32"/>
              <p:cNvSpPr/>
              <p:nvPr/>
            </p:nvSpPr>
            <p:spPr>
              <a:xfrm>
                <a:off x="5823000" y="2759040"/>
                <a:ext cx="200520" cy="171360"/>
              </a:xfrm>
              <a:custGeom>
                <a:avLst/>
                <a:gdLst>
                  <a:gd name="textAreaLeft" fmla="*/ 0 w 200520"/>
                  <a:gd name="textAreaRight" fmla="*/ 200880 w 200520"/>
                  <a:gd name="textAreaTop" fmla="*/ 0 h 171360"/>
                  <a:gd name="textAreaBottom" fmla="*/ 171720 h 171360"/>
                </a:gdLst>
                <a:ahLst/>
                <a:cxnLst/>
                <a:rect l="textAreaLeft" t="textAreaTop" r="textAreaRight" b="textAreaBottom"/>
                <a:pathLst>
                  <a:path w="7273" h="6214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5680" bIns="856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4" name="Google Shape;214;p32"/>
            <p:cNvSpPr/>
            <p:nvPr/>
          </p:nvSpPr>
          <p:spPr>
            <a:xfrm>
              <a:off x="5553360" y="291960"/>
              <a:ext cx="448560" cy="449280"/>
            </a:xfrm>
            <a:custGeom>
              <a:avLst/>
              <a:gdLst>
                <a:gd name="textAreaLeft" fmla="*/ 0 w 448560"/>
                <a:gd name="textAreaRight" fmla="*/ 448920 w 448560"/>
                <a:gd name="textAreaTop" fmla="*/ 0 h 449280"/>
                <a:gd name="textAreaBottom" fmla="*/ 449640 h 449280"/>
              </a:gdLst>
              <a:ahLst/>
              <a:cxnLst/>
              <a:rect l="textAreaLeft" t="textAreaTop" r="textAreaRight" b="textAreaBottom"/>
              <a:pathLst>
                <a:path w="16246" h="1628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215;p32"/>
            <p:cNvSpPr/>
            <p:nvPr/>
          </p:nvSpPr>
          <p:spPr>
            <a:xfrm>
              <a:off x="5595480" y="334080"/>
              <a:ext cx="363600" cy="364680"/>
            </a:xfrm>
            <a:custGeom>
              <a:avLst/>
              <a:gdLst>
                <a:gd name="textAreaLeft" fmla="*/ 0 w 363600"/>
                <a:gd name="textAreaRight" fmla="*/ 363960 w 363600"/>
                <a:gd name="textAreaTop" fmla="*/ 0 h 364680"/>
                <a:gd name="textAreaBottom" fmla="*/ 365040 h 364680"/>
              </a:gdLst>
              <a:ahLst/>
              <a:cxnLst/>
              <a:rect l="textAreaLeft" t="textAreaTop" r="textAreaRight" b="textAreaBottom"/>
              <a:pathLst>
                <a:path w="13177" h="1321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216;p32"/>
            <p:cNvSpPr/>
            <p:nvPr/>
          </p:nvSpPr>
          <p:spPr>
            <a:xfrm>
              <a:off x="5668560" y="364680"/>
              <a:ext cx="219960" cy="303840"/>
            </a:xfrm>
            <a:custGeom>
              <a:avLst/>
              <a:gdLst>
                <a:gd name="textAreaLeft" fmla="*/ 0 w 219960"/>
                <a:gd name="textAreaRight" fmla="*/ 220320 w 219960"/>
                <a:gd name="textAreaTop" fmla="*/ 0 h 303840"/>
                <a:gd name="textAreaBottom" fmla="*/ 304200 h 303840"/>
              </a:gdLst>
              <a:ahLst/>
              <a:cxnLst/>
              <a:rect l="textAreaLeft" t="textAreaTop" r="textAreaRight" b="textAreaBottom"/>
              <a:pathLst>
                <a:path w="7973" h="11008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217;p32"/>
            <p:cNvSpPr/>
            <p:nvPr/>
          </p:nvSpPr>
          <p:spPr>
            <a:xfrm>
              <a:off x="8084160" y="4689360"/>
              <a:ext cx="380160" cy="108360"/>
            </a:xfrm>
            <a:custGeom>
              <a:avLst/>
              <a:gdLst>
                <a:gd name="textAreaLeft" fmla="*/ 0 w 380160"/>
                <a:gd name="textAreaRight" fmla="*/ 380520 w 380160"/>
                <a:gd name="textAreaTop" fmla="*/ 0 h 108360"/>
                <a:gd name="textAreaBottom" fmla="*/ 108720 h 108360"/>
              </a:gdLst>
              <a:ahLst/>
              <a:cxnLst/>
              <a:rect l="textAreaLeft" t="textAreaTop" r="textAreaRight" b="textAreaBottom"/>
              <a:pathLst>
                <a:path w="13777" h="3938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" name="Google Shape;218;p32"/>
            <p:cNvSpPr/>
            <p:nvPr/>
          </p:nvSpPr>
          <p:spPr>
            <a:xfrm>
              <a:off x="8098920" y="4413960"/>
              <a:ext cx="349920" cy="122040"/>
            </a:xfrm>
            <a:custGeom>
              <a:avLst/>
              <a:gdLst>
                <a:gd name="textAreaLeft" fmla="*/ 0 w 349920"/>
                <a:gd name="textAreaRight" fmla="*/ 350280 w 34992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12677" h="443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9" name="Google Shape;219;p32"/>
            <p:cNvSpPr/>
            <p:nvPr/>
          </p:nvSpPr>
          <p:spPr>
            <a:xfrm>
              <a:off x="8102520" y="4486680"/>
              <a:ext cx="340560" cy="262440"/>
            </a:xfrm>
            <a:custGeom>
              <a:avLst/>
              <a:gdLst>
                <a:gd name="textAreaLeft" fmla="*/ 0 w 340560"/>
                <a:gd name="textAreaRight" fmla="*/ 340920 w 34056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12343" h="9508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20;p32"/>
            <p:cNvSpPr/>
            <p:nvPr/>
          </p:nvSpPr>
          <p:spPr>
            <a:xfrm>
              <a:off x="8140320" y="4443840"/>
              <a:ext cx="264960" cy="92160"/>
            </a:xfrm>
            <a:custGeom>
              <a:avLst/>
              <a:gdLst>
                <a:gd name="textAreaLeft" fmla="*/ 0 w 264960"/>
                <a:gd name="textAreaRight" fmla="*/ 265320 w 264960"/>
                <a:gd name="textAreaTop" fmla="*/ 0 h 92160"/>
                <a:gd name="textAreaBottom" fmla="*/ 92520 h 92160"/>
              </a:gdLst>
              <a:ahLst/>
              <a:cxnLst/>
              <a:rect l="textAreaLeft" t="textAreaTop" r="textAreaRight" b="textAreaBottom"/>
              <a:pathLst>
                <a:path w="9608" h="3343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21;p32"/>
            <p:cNvSpPr/>
            <p:nvPr/>
          </p:nvSpPr>
          <p:spPr>
            <a:xfrm>
              <a:off x="8082360" y="4208400"/>
              <a:ext cx="337680" cy="30204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302040"/>
                <a:gd name="textAreaBottom" fmla="*/ 302400 h 302040"/>
              </a:gdLst>
              <a:ahLst/>
              <a:cxnLst/>
              <a:rect l="textAreaLeft" t="textAreaTop" r="textAreaRight" b="textAreaBottom"/>
              <a:pathLst>
                <a:path w="12243" h="10942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222;p32"/>
            <p:cNvSpPr/>
            <p:nvPr/>
          </p:nvSpPr>
          <p:spPr>
            <a:xfrm>
              <a:off x="8101440" y="4486680"/>
              <a:ext cx="207000" cy="262440"/>
            </a:xfrm>
            <a:custGeom>
              <a:avLst/>
              <a:gdLst>
                <a:gd name="textAreaLeft" fmla="*/ 0 w 207000"/>
                <a:gd name="textAreaRight" fmla="*/ 207360 w 20700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7507" h="9508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23;p32"/>
            <p:cNvSpPr/>
            <p:nvPr/>
          </p:nvSpPr>
          <p:spPr>
            <a:xfrm>
              <a:off x="8462880" y="4195440"/>
              <a:ext cx="511200" cy="176760"/>
            </a:xfrm>
            <a:custGeom>
              <a:avLst/>
              <a:gdLst>
                <a:gd name="textAreaLeft" fmla="*/ 0 w 511200"/>
                <a:gd name="textAreaRight" fmla="*/ 511560 w 511200"/>
                <a:gd name="textAreaTop" fmla="*/ 0 h 176760"/>
                <a:gd name="textAreaBottom" fmla="*/ 177120 h 176760"/>
              </a:gdLst>
              <a:ahLst/>
              <a:cxnLst/>
              <a:rect l="textAreaLeft" t="textAreaTop" r="textAreaRight" b="textAreaBottom"/>
              <a:pathLst>
                <a:path w="18515" h="6406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560" bIns="88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24;p32"/>
            <p:cNvSpPr/>
            <p:nvPr/>
          </p:nvSpPr>
          <p:spPr>
            <a:xfrm>
              <a:off x="8166960" y="3638160"/>
              <a:ext cx="600480" cy="686160"/>
            </a:xfrm>
            <a:custGeom>
              <a:avLst/>
              <a:gdLst>
                <a:gd name="textAreaLeft" fmla="*/ 0 w 600480"/>
                <a:gd name="textAreaRight" fmla="*/ 600840 w 600480"/>
                <a:gd name="textAreaTop" fmla="*/ 0 h 686160"/>
                <a:gd name="textAreaBottom" fmla="*/ 686520 h 686160"/>
              </a:gdLst>
              <a:ahLst/>
              <a:cxnLst/>
              <a:rect l="textAreaLeft" t="textAreaTop" r="textAreaRight" b="textAreaBottom"/>
              <a:pathLst>
                <a:path w="21750" h="24847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225;p32"/>
            <p:cNvSpPr/>
            <p:nvPr/>
          </p:nvSpPr>
          <p:spPr>
            <a:xfrm>
              <a:off x="8178840" y="3658320"/>
              <a:ext cx="576360" cy="662040"/>
            </a:xfrm>
            <a:custGeom>
              <a:avLst/>
              <a:gdLst>
                <a:gd name="textAreaLeft" fmla="*/ 0 w 576360"/>
                <a:gd name="textAreaRight" fmla="*/ 576720 w 576360"/>
                <a:gd name="textAreaTop" fmla="*/ 0 h 662040"/>
                <a:gd name="textAreaBottom" fmla="*/ 662400 h 662040"/>
              </a:gdLst>
              <a:ahLst/>
              <a:cxnLst/>
              <a:rect l="textAreaLeft" t="textAreaTop" r="textAreaRight" b="textAreaBottom"/>
              <a:pathLst>
                <a:path w="20883" h="23984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226;p32"/>
            <p:cNvSpPr/>
            <p:nvPr/>
          </p:nvSpPr>
          <p:spPr>
            <a:xfrm>
              <a:off x="8207640" y="3688560"/>
              <a:ext cx="231120" cy="187560"/>
            </a:xfrm>
            <a:custGeom>
              <a:avLst/>
              <a:gdLst>
                <a:gd name="textAreaLeft" fmla="*/ 0 w 231120"/>
                <a:gd name="textAreaRight" fmla="*/ 231480 w 23112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8373" h="680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" name="Google Shape;227;p32"/>
            <p:cNvSpPr/>
            <p:nvPr/>
          </p:nvSpPr>
          <p:spPr>
            <a:xfrm>
              <a:off x="8226000" y="3785400"/>
              <a:ext cx="406800" cy="317520"/>
            </a:xfrm>
            <a:custGeom>
              <a:avLst/>
              <a:gdLst>
                <a:gd name="textAreaLeft" fmla="*/ 0 w 406800"/>
                <a:gd name="textAreaRight" fmla="*/ 407160 w 406800"/>
                <a:gd name="textAreaTop" fmla="*/ 0 h 317520"/>
                <a:gd name="textAreaBottom" fmla="*/ 317880 h 317520"/>
              </a:gdLst>
              <a:ahLst/>
              <a:cxnLst/>
              <a:rect l="textAreaLeft" t="textAreaTop" r="textAreaRight" b="textAreaBottom"/>
              <a:pathLst>
                <a:path w="14745" h="11509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" name="Google Shape;228;p32"/>
            <p:cNvSpPr/>
            <p:nvPr/>
          </p:nvSpPr>
          <p:spPr>
            <a:xfrm>
              <a:off x="8422200" y="3976200"/>
              <a:ext cx="307440" cy="245520"/>
            </a:xfrm>
            <a:custGeom>
              <a:avLst/>
              <a:gdLst>
                <a:gd name="textAreaLeft" fmla="*/ 0 w 307440"/>
                <a:gd name="textAreaRight" fmla="*/ 307800 w 307440"/>
                <a:gd name="textAreaTop" fmla="*/ 0 h 245520"/>
                <a:gd name="textAreaBottom" fmla="*/ 245880 h 245520"/>
              </a:gdLst>
              <a:ahLst/>
              <a:cxnLst/>
              <a:rect l="textAreaLeft" t="textAreaTop" r="textAreaRight" b="textAreaBottom"/>
              <a:pathLst>
                <a:path w="11142" h="8907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" name="Google Shape;229;p32"/>
            <p:cNvSpPr/>
            <p:nvPr/>
          </p:nvSpPr>
          <p:spPr>
            <a:xfrm>
              <a:off x="8582760" y="3372480"/>
              <a:ext cx="488880" cy="897120"/>
            </a:xfrm>
            <a:custGeom>
              <a:avLst/>
              <a:gdLst>
                <a:gd name="textAreaLeft" fmla="*/ 0 w 488880"/>
                <a:gd name="textAreaRight" fmla="*/ 489240 w 488880"/>
                <a:gd name="textAreaTop" fmla="*/ 0 h 897120"/>
                <a:gd name="textAreaBottom" fmla="*/ 897480 h 897120"/>
              </a:gdLst>
              <a:ahLst/>
              <a:cxnLst/>
              <a:rect l="textAreaLeft" t="textAreaTop" r="textAreaRight" b="textAreaBottom"/>
              <a:pathLst>
                <a:path w="17714" h="32487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230;p32"/>
            <p:cNvSpPr/>
            <p:nvPr/>
          </p:nvSpPr>
          <p:spPr>
            <a:xfrm>
              <a:off x="8726400" y="3371400"/>
              <a:ext cx="176400" cy="89640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896400"/>
                <a:gd name="textAreaBottom" fmla="*/ 896760 h 896400"/>
              </a:gdLst>
              <a:ahLst/>
              <a:cxnLst/>
              <a:rect l="textAreaLeft" t="textAreaTop" r="textAreaRight" b="textAreaBottom"/>
              <a:pathLst>
                <a:path w="6405" h="32457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231;p32"/>
            <p:cNvSpPr/>
            <p:nvPr/>
          </p:nvSpPr>
          <p:spPr>
            <a:xfrm>
              <a:off x="8728200" y="3446280"/>
              <a:ext cx="261360" cy="28260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282600"/>
                <a:gd name="textAreaBottom" fmla="*/ 282960 h 282600"/>
              </a:gdLst>
              <a:ahLst/>
              <a:cxnLst/>
              <a:rect l="textAreaLeft" t="textAreaTop" r="textAreaRight" b="textAreaBottom"/>
              <a:pathLst>
                <a:path w="9475" h="10241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32;p32"/>
            <p:cNvSpPr/>
            <p:nvPr/>
          </p:nvSpPr>
          <p:spPr>
            <a:xfrm>
              <a:off x="8704080" y="3616560"/>
              <a:ext cx="268560" cy="31932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319320"/>
                <a:gd name="textAreaBottom" fmla="*/ 319680 h 319320"/>
              </a:gdLst>
              <a:ahLst/>
              <a:cxnLst/>
              <a:rect l="textAreaLeft" t="textAreaTop" r="textAreaRight" b="textAreaBottom"/>
              <a:pathLst>
                <a:path w="9741" h="11576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233;p32"/>
            <p:cNvSpPr/>
            <p:nvPr/>
          </p:nvSpPr>
          <p:spPr>
            <a:xfrm>
              <a:off x="8633160" y="3767760"/>
              <a:ext cx="419040" cy="32112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321120"/>
                <a:gd name="textAreaBottom" fmla="*/ 321480 h 321120"/>
              </a:gdLst>
              <a:ahLst/>
              <a:cxnLst/>
              <a:rect l="textAreaLeft" t="textAreaTop" r="textAreaRight" b="textAreaBottom"/>
              <a:pathLst>
                <a:path w="15178" h="11643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234;p32"/>
            <p:cNvSpPr/>
            <p:nvPr/>
          </p:nvSpPr>
          <p:spPr>
            <a:xfrm>
              <a:off x="8755920" y="3820680"/>
              <a:ext cx="547200" cy="47304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473040"/>
                <a:gd name="textAreaBottom" fmla="*/ 473400 h 473040"/>
              </a:gdLst>
              <a:ahLst/>
              <a:cxnLst/>
              <a:rect l="textAreaLeft" t="textAreaTop" r="textAreaRight" b="textAreaBottom"/>
              <a:pathLst>
                <a:path w="19815" h="17137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" name="Google Shape;235;p32"/>
            <p:cNvSpPr/>
            <p:nvPr/>
          </p:nvSpPr>
          <p:spPr>
            <a:xfrm>
              <a:off x="9046080" y="3839760"/>
              <a:ext cx="205920" cy="185040"/>
            </a:xfrm>
            <a:custGeom>
              <a:avLst/>
              <a:gdLst>
                <a:gd name="textAreaLeft" fmla="*/ 0 w 205920"/>
                <a:gd name="textAreaRight" fmla="*/ 206280 w 205920"/>
                <a:gd name="textAreaTop" fmla="*/ 0 h 185040"/>
                <a:gd name="textAreaBottom" fmla="*/ 185400 h 185040"/>
              </a:gdLst>
              <a:ahLst/>
              <a:cxnLst/>
              <a:rect l="textAreaLeft" t="textAreaTop" r="textAreaRight" b="textAreaBottom"/>
              <a:pathLst>
                <a:path w="7473" h="6707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" name="Google Shape;236;p32"/>
            <p:cNvSpPr/>
            <p:nvPr/>
          </p:nvSpPr>
          <p:spPr>
            <a:xfrm>
              <a:off x="8756640" y="3832200"/>
              <a:ext cx="544320" cy="461160"/>
            </a:xfrm>
            <a:custGeom>
              <a:avLst/>
              <a:gdLst>
                <a:gd name="textAreaLeft" fmla="*/ 0 w 544320"/>
                <a:gd name="textAreaRight" fmla="*/ 544680 w 544320"/>
                <a:gd name="textAreaTop" fmla="*/ 0 h 461160"/>
                <a:gd name="textAreaBottom" fmla="*/ 461520 h 461160"/>
              </a:gdLst>
              <a:ahLst/>
              <a:cxnLst/>
              <a:rect l="textAreaLeft" t="textAreaTop" r="textAreaRight" b="textAreaBottom"/>
              <a:pathLst>
                <a:path w="19715" h="16713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" name="Google Shape;237;p32"/>
            <p:cNvSpPr/>
            <p:nvPr/>
          </p:nvSpPr>
          <p:spPr>
            <a:xfrm>
              <a:off x="8881200" y="3899520"/>
              <a:ext cx="216360" cy="273600"/>
            </a:xfrm>
            <a:custGeom>
              <a:avLst/>
              <a:gdLst>
                <a:gd name="textAreaLeft" fmla="*/ 0 w 216360"/>
                <a:gd name="textAreaRight" fmla="*/ 216720 w 216360"/>
                <a:gd name="textAreaTop" fmla="*/ 0 h 273600"/>
                <a:gd name="textAreaBottom" fmla="*/ 273960 h 273600"/>
              </a:gdLst>
              <a:ahLst/>
              <a:cxnLst/>
              <a:rect l="textAreaLeft" t="textAreaTop" r="textAreaRight" b="textAreaBottom"/>
              <a:pathLst>
                <a:path w="7840" h="992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238;p32"/>
            <p:cNvSpPr/>
            <p:nvPr/>
          </p:nvSpPr>
          <p:spPr>
            <a:xfrm>
              <a:off x="8524440" y="4239360"/>
              <a:ext cx="386640" cy="134280"/>
            </a:xfrm>
            <a:custGeom>
              <a:avLst/>
              <a:gdLst>
                <a:gd name="textAreaLeft" fmla="*/ 0 w 386640"/>
                <a:gd name="textAreaRight" fmla="*/ 387000 w 386640"/>
                <a:gd name="textAreaTop" fmla="*/ 0 h 134280"/>
                <a:gd name="textAreaBottom" fmla="*/ 134640 h 134280"/>
              </a:gdLst>
              <a:ahLst/>
              <a:cxnLst/>
              <a:rect l="textAreaLeft" t="textAreaTop" r="textAreaRight" b="textAreaBottom"/>
              <a:pathLst>
                <a:path w="14011" h="4877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7320" bIns="67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" name="Google Shape;239;p32"/>
            <p:cNvSpPr/>
            <p:nvPr/>
          </p:nvSpPr>
          <p:spPr>
            <a:xfrm>
              <a:off x="8445240" y="3492000"/>
              <a:ext cx="299160" cy="803520"/>
            </a:xfrm>
            <a:custGeom>
              <a:avLst/>
              <a:gdLst>
                <a:gd name="textAreaLeft" fmla="*/ 0 w 299160"/>
                <a:gd name="textAreaRight" fmla="*/ 299520 w 299160"/>
                <a:gd name="textAreaTop" fmla="*/ 0 h 803520"/>
                <a:gd name="textAreaBottom" fmla="*/ 803880 h 803520"/>
              </a:gdLst>
              <a:ahLst/>
              <a:cxnLst/>
              <a:rect l="textAreaLeft" t="textAreaTop" r="textAreaRight" b="textAreaBottom"/>
              <a:pathLst>
                <a:path w="10842" h="29095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240;p32"/>
            <p:cNvSpPr/>
            <p:nvPr/>
          </p:nvSpPr>
          <p:spPr>
            <a:xfrm>
              <a:off x="8389080" y="3447000"/>
              <a:ext cx="174600" cy="3351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335160"/>
                <a:gd name="textAreaBottom" fmla="*/ 335520 h 335160"/>
              </a:gdLst>
              <a:ahLst/>
              <a:cxnLst/>
              <a:rect l="textAreaLeft" t="textAreaTop" r="textAreaRight" b="textAreaBottom"/>
              <a:pathLst>
                <a:path w="6339" h="12148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241;p32"/>
            <p:cNvSpPr/>
            <p:nvPr/>
          </p:nvSpPr>
          <p:spPr>
            <a:xfrm>
              <a:off x="8356680" y="3780720"/>
              <a:ext cx="241200" cy="160200"/>
            </a:xfrm>
            <a:custGeom>
              <a:avLst/>
              <a:gdLst>
                <a:gd name="textAreaLeft" fmla="*/ 0 w 241200"/>
                <a:gd name="textAreaRight" fmla="*/ 241560 w 24120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8741" h="5807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242;p32"/>
            <p:cNvSpPr/>
            <p:nvPr/>
          </p:nvSpPr>
          <p:spPr>
            <a:xfrm>
              <a:off x="8598240" y="3613680"/>
              <a:ext cx="101160" cy="340920"/>
            </a:xfrm>
            <a:custGeom>
              <a:avLst/>
              <a:gdLst>
                <a:gd name="textAreaLeft" fmla="*/ 0 w 101160"/>
                <a:gd name="textAreaRight" fmla="*/ 101520 w 101160"/>
                <a:gd name="textAreaTop" fmla="*/ 0 h 340920"/>
                <a:gd name="textAreaBottom" fmla="*/ 341280 h 340920"/>
              </a:gdLst>
              <a:ahLst/>
              <a:cxnLst/>
              <a:rect l="textAreaLeft" t="textAreaTop" r="textAreaRight" b="textAreaBottom"/>
              <a:pathLst>
                <a:path w="3670" h="1235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243;p32"/>
            <p:cNvSpPr/>
            <p:nvPr/>
          </p:nvSpPr>
          <p:spPr>
            <a:xfrm>
              <a:off x="8386200" y="3985920"/>
              <a:ext cx="299160" cy="185040"/>
            </a:xfrm>
            <a:custGeom>
              <a:avLst/>
              <a:gdLst>
                <a:gd name="textAreaLeft" fmla="*/ 0 w 299160"/>
                <a:gd name="textAreaRight" fmla="*/ 299520 w 299160"/>
                <a:gd name="textAreaTop" fmla="*/ 0 h 185040"/>
                <a:gd name="textAreaBottom" fmla="*/ 185400 h 185040"/>
              </a:gdLst>
              <a:ahLst/>
              <a:cxnLst/>
              <a:rect l="textAreaLeft" t="textAreaTop" r="textAreaRight" b="textAreaBottom"/>
              <a:pathLst>
                <a:path w="10842" h="6714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244;p32"/>
            <p:cNvSpPr/>
            <p:nvPr/>
          </p:nvSpPr>
          <p:spPr>
            <a:xfrm>
              <a:off x="8682120" y="3870000"/>
              <a:ext cx="111240" cy="29268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0 h 292680"/>
                <a:gd name="textAreaBottom" fmla="*/ 293040 h 292680"/>
              </a:gdLst>
              <a:ahLst/>
              <a:cxnLst/>
              <a:rect l="textAreaLeft" t="textAreaTop" r="textAreaRight" b="textAreaBottom"/>
              <a:pathLst>
                <a:path w="4038" h="10612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245;p32"/>
            <p:cNvSpPr/>
            <p:nvPr/>
          </p:nvSpPr>
          <p:spPr>
            <a:xfrm>
              <a:off x="8521920" y="4647960"/>
              <a:ext cx="380160" cy="108360"/>
            </a:xfrm>
            <a:custGeom>
              <a:avLst/>
              <a:gdLst>
                <a:gd name="textAreaLeft" fmla="*/ 0 w 380160"/>
                <a:gd name="textAreaRight" fmla="*/ 380520 w 380160"/>
                <a:gd name="textAreaTop" fmla="*/ 0 h 108360"/>
                <a:gd name="textAreaBottom" fmla="*/ 108720 h 108360"/>
              </a:gdLst>
              <a:ahLst/>
              <a:cxnLst/>
              <a:rect l="textAreaLeft" t="textAreaTop" r="textAreaRight" b="textAreaBottom"/>
              <a:pathLst>
                <a:path w="13778" h="3937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46;p32"/>
            <p:cNvSpPr/>
            <p:nvPr/>
          </p:nvSpPr>
          <p:spPr>
            <a:xfrm>
              <a:off x="8469360" y="4301280"/>
              <a:ext cx="498960" cy="383040"/>
            </a:xfrm>
            <a:custGeom>
              <a:avLst/>
              <a:gdLst>
                <a:gd name="textAreaLeft" fmla="*/ 0 w 498960"/>
                <a:gd name="textAreaRight" fmla="*/ 499320 w 498960"/>
                <a:gd name="textAreaTop" fmla="*/ 0 h 383040"/>
                <a:gd name="textAreaBottom" fmla="*/ 383400 h 383040"/>
              </a:gdLst>
              <a:ahLst/>
              <a:cxnLst/>
              <a:rect l="textAreaLeft" t="textAreaTop" r="textAreaRight" b="textAreaBottom"/>
              <a:pathLst>
                <a:path w="18081" h="13878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" name="Google Shape;247;p32"/>
            <p:cNvSpPr/>
            <p:nvPr/>
          </p:nvSpPr>
          <p:spPr>
            <a:xfrm>
              <a:off x="8469360" y="4299480"/>
              <a:ext cx="313920" cy="383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383760"/>
                <a:gd name="textAreaBottom" fmla="*/ 384120 h 383760"/>
              </a:gdLst>
              <a:ahLst/>
              <a:cxnLst/>
              <a:rect l="textAreaLeft" t="textAreaTop" r="textAreaRight" b="textAreaBottom"/>
              <a:pathLst>
                <a:path w="11376" h="13911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" name="Google Shape;248;p32"/>
            <p:cNvSpPr/>
            <p:nvPr/>
          </p:nvSpPr>
          <p:spPr>
            <a:xfrm>
              <a:off x="6922800" y="4195440"/>
              <a:ext cx="785520" cy="12600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126000"/>
                <a:gd name="textAreaBottom" fmla="*/ 126360 h 126000"/>
              </a:gdLst>
              <a:ahLst/>
              <a:cxnLst/>
              <a:rect l="textAreaLeft" t="textAreaTop" r="textAreaRight" b="textAreaBottom"/>
              <a:pathLst>
                <a:path w="28454" h="4571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000" bIns="63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" name="Google Shape;249;p32"/>
            <p:cNvSpPr/>
            <p:nvPr/>
          </p:nvSpPr>
          <p:spPr>
            <a:xfrm>
              <a:off x="6922800" y="4195440"/>
              <a:ext cx="785520" cy="65160"/>
            </a:xfrm>
            <a:custGeom>
              <a:avLst/>
              <a:gdLst>
                <a:gd name="textAreaLeft" fmla="*/ 0 w 785520"/>
                <a:gd name="textAreaRight" fmla="*/ 785880 w 785520"/>
                <a:gd name="textAreaTop" fmla="*/ 0 h 65160"/>
                <a:gd name="textAreaBottom" fmla="*/ 65520 h 65160"/>
              </a:gdLst>
              <a:ahLst/>
              <a:cxnLst/>
              <a:rect l="textAreaLeft" t="textAreaTop" r="textAreaRight" b="textAreaBottom"/>
              <a:pathLst>
                <a:path w="28454" h="2369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" name="Google Shape;250;p32"/>
            <p:cNvSpPr/>
            <p:nvPr/>
          </p:nvSpPr>
          <p:spPr>
            <a:xfrm>
              <a:off x="6701040" y="4284000"/>
              <a:ext cx="1158840" cy="386640"/>
            </a:xfrm>
            <a:custGeom>
              <a:avLst/>
              <a:gdLst>
                <a:gd name="textAreaLeft" fmla="*/ 0 w 1158840"/>
                <a:gd name="textAreaRight" fmla="*/ 1159200 w 1158840"/>
                <a:gd name="textAreaTop" fmla="*/ 0 h 386640"/>
                <a:gd name="textAreaBottom" fmla="*/ 387000 h 386640"/>
              </a:gdLst>
              <a:ahLst/>
              <a:cxnLst/>
              <a:rect l="textAreaLeft" t="textAreaTop" r="textAreaRight" b="textAreaBottom"/>
              <a:pathLst>
                <a:path w="41964" h="14011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" name="Google Shape;251;p32"/>
            <p:cNvSpPr/>
            <p:nvPr/>
          </p:nvSpPr>
          <p:spPr>
            <a:xfrm>
              <a:off x="6148080" y="3768840"/>
              <a:ext cx="729360" cy="825480"/>
            </a:xfrm>
            <a:custGeom>
              <a:avLst/>
              <a:gdLst>
                <a:gd name="textAreaLeft" fmla="*/ 0 w 729360"/>
                <a:gd name="textAreaRight" fmla="*/ 729720 w 729360"/>
                <a:gd name="textAreaTop" fmla="*/ 0 h 825480"/>
                <a:gd name="textAreaBottom" fmla="*/ 825840 h 825480"/>
              </a:gdLst>
              <a:ahLst/>
              <a:cxnLst/>
              <a:rect l="textAreaLeft" t="textAreaTop" r="textAreaRight" b="textAreaBottom"/>
              <a:pathLst>
                <a:path w="26420" h="29889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252;p32"/>
            <p:cNvSpPr/>
            <p:nvPr/>
          </p:nvSpPr>
          <p:spPr>
            <a:xfrm>
              <a:off x="6479640" y="3773160"/>
              <a:ext cx="396000" cy="321120"/>
            </a:xfrm>
            <a:custGeom>
              <a:avLst/>
              <a:gdLst>
                <a:gd name="textAreaLeft" fmla="*/ 0 w 396000"/>
                <a:gd name="textAreaRight" fmla="*/ 396360 w 396000"/>
                <a:gd name="textAreaTop" fmla="*/ 0 h 321120"/>
                <a:gd name="textAreaBottom" fmla="*/ 321480 h 321120"/>
              </a:gdLst>
              <a:ahLst/>
              <a:cxnLst/>
              <a:rect l="textAreaLeft" t="textAreaTop" r="textAreaRight" b="textAreaBottom"/>
              <a:pathLst>
                <a:path w="14344" h="11643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253;p32"/>
            <p:cNvSpPr/>
            <p:nvPr/>
          </p:nvSpPr>
          <p:spPr>
            <a:xfrm>
              <a:off x="7297200" y="2693160"/>
              <a:ext cx="426240" cy="52920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529200"/>
                <a:gd name="textAreaBottom" fmla="*/ 529560 h 529200"/>
              </a:gdLst>
              <a:ahLst/>
              <a:cxnLst/>
              <a:rect l="textAreaLeft" t="textAreaTop" r="textAreaRight" b="textAreaBottom"/>
              <a:pathLst>
                <a:path w="15445" h="19167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4" name="Google Shape;254;p32"/>
            <p:cNvSpPr/>
            <p:nvPr/>
          </p:nvSpPr>
          <p:spPr>
            <a:xfrm>
              <a:off x="6748920" y="2717280"/>
              <a:ext cx="457560" cy="49896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498960"/>
                <a:gd name="textAreaBottom" fmla="*/ 499320 h 498960"/>
              </a:gdLst>
              <a:ahLst/>
              <a:cxnLst/>
              <a:rect l="textAreaLeft" t="textAreaTop" r="textAreaRight" b="textAreaBottom"/>
              <a:pathLst>
                <a:path w="16580" h="18072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" name="Google Shape;255;p32"/>
            <p:cNvSpPr/>
            <p:nvPr/>
          </p:nvSpPr>
          <p:spPr>
            <a:xfrm>
              <a:off x="6977160" y="3045240"/>
              <a:ext cx="640080" cy="815040"/>
            </a:xfrm>
            <a:custGeom>
              <a:avLst/>
              <a:gdLst>
                <a:gd name="textAreaLeft" fmla="*/ 0 w 640080"/>
                <a:gd name="textAreaRight" fmla="*/ 640440 w 640080"/>
                <a:gd name="textAreaTop" fmla="*/ 0 h 815040"/>
                <a:gd name="textAreaBottom" fmla="*/ 815400 h 815040"/>
              </a:gdLst>
              <a:ahLst/>
              <a:cxnLst/>
              <a:rect l="textAreaLeft" t="textAreaTop" r="textAreaRight" b="textAreaBottom"/>
              <a:pathLst>
                <a:path w="23184" h="29522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256;p32"/>
            <p:cNvSpPr/>
            <p:nvPr/>
          </p:nvSpPr>
          <p:spPr>
            <a:xfrm>
              <a:off x="7130160" y="3047040"/>
              <a:ext cx="303840" cy="213480"/>
            </a:xfrm>
            <a:custGeom>
              <a:avLst/>
              <a:gdLst>
                <a:gd name="textAreaLeft" fmla="*/ 0 w 303840"/>
                <a:gd name="textAreaRight" fmla="*/ 304200 w 30384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11009" h="7737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257;p32"/>
            <p:cNvSpPr/>
            <p:nvPr/>
          </p:nvSpPr>
          <p:spPr>
            <a:xfrm>
              <a:off x="7106400" y="3045240"/>
              <a:ext cx="511200" cy="423720"/>
            </a:xfrm>
            <a:custGeom>
              <a:avLst/>
              <a:gdLst>
                <a:gd name="textAreaLeft" fmla="*/ 0 w 511200"/>
                <a:gd name="textAreaRight" fmla="*/ 511560 w 511200"/>
                <a:gd name="textAreaTop" fmla="*/ 0 h 423720"/>
                <a:gd name="textAreaBottom" fmla="*/ 424080 h 423720"/>
              </a:gdLst>
              <a:ahLst/>
              <a:cxnLst/>
              <a:rect l="textAreaLeft" t="textAreaTop" r="textAreaRight" b="textAreaBottom"/>
              <a:pathLst>
                <a:path w="18514" h="15345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258;p32"/>
            <p:cNvSpPr/>
            <p:nvPr/>
          </p:nvSpPr>
          <p:spPr>
            <a:xfrm>
              <a:off x="6417000" y="3321720"/>
              <a:ext cx="632880" cy="749880"/>
            </a:xfrm>
            <a:custGeom>
              <a:avLst/>
              <a:gdLst>
                <a:gd name="textAreaLeft" fmla="*/ 0 w 632880"/>
                <a:gd name="textAreaRight" fmla="*/ 633240 w 632880"/>
                <a:gd name="textAreaTop" fmla="*/ 0 h 749880"/>
                <a:gd name="textAreaBottom" fmla="*/ 750240 h 749880"/>
              </a:gdLst>
              <a:ahLst/>
              <a:cxnLst/>
              <a:rect l="textAreaLeft" t="textAreaTop" r="textAreaRight" b="textAreaBottom"/>
              <a:pathLst>
                <a:path w="22917" h="27154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259;p32"/>
            <p:cNvSpPr/>
            <p:nvPr/>
          </p:nvSpPr>
          <p:spPr>
            <a:xfrm>
              <a:off x="6564600" y="3435120"/>
              <a:ext cx="450360" cy="636480"/>
            </a:xfrm>
            <a:custGeom>
              <a:avLst/>
              <a:gdLst>
                <a:gd name="textAreaLeft" fmla="*/ 0 w 450360"/>
                <a:gd name="textAreaRight" fmla="*/ 450720 w 450360"/>
                <a:gd name="textAreaTop" fmla="*/ 0 h 636480"/>
                <a:gd name="textAreaBottom" fmla="*/ 636840 h 636480"/>
              </a:gdLst>
              <a:ahLst/>
              <a:cxnLst/>
              <a:rect l="textAreaLeft" t="textAreaTop" r="textAreaRight" b="textAreaBottom"/>
              <a:pathLst>
                <a:path w="16312" h="23051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260;p32"/>
            <p:cNvSpPr/>
            <p:nvPr/>
          </p:nvSpPr>
          <p:spPr>
            <a:xfrm>
              <a:off x="7423200" y="2441880"/>
              <a:ext cx="315720" cy="4208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420840"/>
                <a:gd name="textAreaBottom" fmla="*/ 421200 h 420840"/>
              </a:gdLst>
              <a:ahLst/>
              <a:cxnLst/>
              <a:rect l="textAreaLeft" t="textAreaTop" r="textAreaRight" b="textAreaBottom"/>
              <a:pathLst>
                <a:path w="11447" h="15242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1" name="Google Shape;261;p32"/>
            <p:cNvSpPr/>
            <p:nvPr/>
          </p:nvSpPr>
          <p:spPr>
            <a:xfrm>
              <a:off x="6899040" y="2333160"/>
              <a:ext cx="668520" cy="778320"/>
            </a:xfrm>
            <a:custGeom>
              <a:avLst/>
              <a:gdLst>
                <a:gd name="textAreaLeft" fmla="*/ 0 w 668520"/>
                <a:gd name="textAreaRight" fmla="*/ 668880 w 668520"/>
                <a:gd name="textAreaTop" fmla="*/ 0 h 778320"/>
                <a:gd name="textAreaBottom" fmla="*/ 778680 h 778320"/>
              </a:gdLst>
              <a:ahLst/>
              <a:cxnLst/>
              <a:rect l="textAreaLeft" t="textAreaTop" r="textAreaRight" b="textAreaBottom"/>
              <a:pathLst>
                <a:path w="24219" h="28188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262;p32"/>
            <p:cNvSpPr/>
            <p:nvPr/>
          </p:nvSpPr>
          <p:spPr>
            <a:xfrm>
              <a:off x="7284960" y="2748240"/>
              <a:ext cx="53280" cy="16488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64880"/>
                <a:gd name="textAreaBottom" fmla="*/ 165240 h 164880"/>
              </a:gdLst>
              <a:ahLst/>
              <a:cxnLst/>
              <a:rect l="textAreaLeft" t="textAreaTop" r="textAreaRight" b="textAreaBottom"/>
              <a:pathLst>
                <a:path w="1936" h="5985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440" bIns="82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" name="Google Shape;263;p32"/>
            <p:cNvSpPr/>
            <p:nvPr/>
          </p:nvSpPr>
          <p:spPr>
            <a:xfrm>
              <a:off x="6953400" y="2730960"/>
              <a:ext cx="197640" cy="197640"/>
            </a:xfrm>
            <a:custGeom>
              <a:avLst/>
              <a:gdLst>
                <a:gd name="textAreaLeft" fmla="*/ 0 w 197640"/>
                <a:gd name="textAreaRight" fmla="*/ 198000 w 19764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7173" h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" name="Google Shape;264;p32"/>
            <p:cNvSpPr/>
            <p:nvPr/>
          </p:nvSpPr>
          <p:spPr>
            <a:xfrm>
              <a:off x="7433640" y="2730240"/>
              <a:ext cx="134280" cy="19872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98720"/>
                <a:gd name="textAreaBottom" fmla="*/ 199080 h 198720"/>
              </a:gdLst>
              <a:ahLst/>
              <a:cxnLst/>
              <a:rect l="textAreaLeft" t="textAreaTop" r="textAreaRight" b="textAreaBottom"/>
              <a:pathLst>
                <a:path w="4871" h="7206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265;p32"/>
            <p:cNvSpPr/>
            <p:nvPr/>
          </p:nvSpPr>
          <p:spPr>
            <a:xfrm>
              <a:off x="7101720" y="2122920"/>
              <a:ext cx="180360" cy="1908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190800"/>
                <a:gd name="textAreaBottom" fmla="*/ 191160 h 190800"/>
              </a:gdLst>
              <a:ahLst/>
              <a:cxnLst/>
              <a:rect l="textAreaLeft" t="textAreaTop" r="textAreaRight" b="textAreaBottom"/>
              <a:pathLst>
                <a:path w="6539" h="6924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266;p32"/>
            <p:cNvSpPr/>
            <p:nvPr/>
          </p:nvSpPr>
          <p:spPr>
            <a:xfrm>
              <a:off x="6706440" y="2283840"/>
              <a:ext cx="478800" cy="408240"/>
            </a:xfrm>
            <a:custGeom>
              <a:avLst/>
              <a:gdLst>
                <a:gd name="textAreaLeft" fmla="*/ 0 w 478800"/>
                <a:gd name="textAreaRight" fmla="*/ 479160 w 478800"/>
                <a:gd name="textAreaTop" fmla="*/ 0 h 408240"/>
                <a:gd name="textAreaBottom" fmla="*/ 408600 h 408240"/>
              </a:gdLst>
              <a:ahLst/>
              <a:cxnLst/>
              <a:rect l="textAreaLeft" t="textAreaTop" r="textAreaRight" b="textAreaBottom"/>
              <a:pathLst>
                <a:path w="17346" h="14793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" name="Google Shape;267;p32"/>
            <p:cNvSpPr/>
            <p:nvPr/>
          </p:nvSpPr>
          <p:spPr>
            <a:xfrm>
              <a:off x="6559920" y="2672280"/>
              <a:ext cx="298080" cy="346320"/>
            </a:xfrm>
            <a:custGeom>
              <a:avLst/>
              <a:gdLst>
                <a:gd name="textAreaLeft" fmla="*/ 0 w 298080"/>
                <a:gd name="textAreaRight" fmla="*/ 298440 w 298080"/>
                <a:gd name="textAreaTop" fmla="*/ 0 h 346320"/>
                <a:gd name="textAreaBottom" fmla="*/ 346680 h 346320"/>
              </a:gdLst>
              <a:ahLst/>
              <a:cxnLst/>
              <a:rect l="textAreaLeft" t="textAreaTop" r="textAreaRight" b="textAreaBottom"/>
              <a:pathLst>
                <a:path w="10809" h="12548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" name="Google Shape;268;p32"/>
            <p:cNvSpPr/>
            <p:nvPr/>
          </p:nvSpPr>
          <p:spPr>
            <a:xfrm>
              <a:off x="6647400" y="2706120"/>
              <a:ext cx="279720" cy="519840"/>
            </a:xfrm>
            <a:custGeom>
              <a:avLst/>
              <a:gdLst>
                <a:gd name="textAreaLeft" fmla="*/ 0 w 279720"/>
                <a:gd name="textAreaRight" fmla="*/ 280080 w 279720"/>
                <a:gd name="textAreaTop" fmla="*/ 0 h 519840"/>
                <a:gd name="textAreaBottom" fmla="*/ 520200 h 519840"/>
              </a:gdLst>
              <a:ahLst/>
              <a:cxnLst/>
              <a:rect l="textAreaLeft" t="textAreaTop" r="textAreaRight" b="textAreaBottom"/>
              <a:pathLst>
                <a:path w="10141" h="1883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269;p32"/>
            <p:cNvSpPr/>
            <p:nvPr/>
          </p:nvSpPr>
          <p:spPr>
            <a:xfrm>
              <a:off x="7611480" y="2716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" h="1" fill="none">
                  <a:moveTo>
                    <a:pt x="1" y="0"/>
                  </a:moveTo>
                </a:path>
              </a:pathLst>
            </a:custGeom>
            <a:noFill/>
            <a:ln w="66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270;p32"/>
            <p:cNvSpPr/>
            <p:nvPr/>
          </p:nvSpPr>
          <p:spPr>
            <a:xfrm>
              <a:off x="7617600" y="2648160"/>
              <a:ext cx="196920" cy="463320"/>
            </a:xfrm>
            <a:custGeom>
              <a:avLst/>
              <a:gdLst>
                <a:gd name="textAreaLeft" fmla="*/ 0 w 196920"/>
                <a:gd name="textAreaRight" fmla="*/ 197280 w 196920"/>
                <a:gd name="textAreaTop" fmla="*/ 0 h 463320"/>
                <a:gd name="textAreaBottom" fmla="*/ 463680 h 463320"/>
              </a:gdLst>
              <a:ahLst/>
              <a:cxnLst/>
              <a:rect l="textAreaLeft" t="textAreaTop" r="textAreaRight" b="textAreaBottom"/>
              <a:pathLst>
                <a:path w="7139" h="1678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71;p32"/>
            <p:cNvSpPr/>
            <p:nvPr/>
          </p:nvSpPr>
          <p:spPr>
            <a:xfrm>
              <a:off x="7184520" y="2269080"/>
              <a:ext cx="452160" cy="34776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347760"/>
                <a:gd name="textAreaBottom" fmla="*/ 348120 h 347760"/>
              </a:gdLst>
              <a:ahLst/>
              <a:cxnLst/>
              <a:rect l="textAreaLeft" t="textAreaTop" r="textAreaRight" b="textAreaBottom"/>
              <a:pathLst>
                <a:path w="16379" h="12605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72;p32"/>
            <p:cNvSpPr/>
            <p:nvPr/>
          </p:nvSpPr>
          <p:spPr>
            <a:xfrm>
              <a:off x="7153200" y="2901600"/>
              <a:ext cx="196920" cy="96480"/>
            </a:xfrm>
            <a:custGeom>
              <a:avLst/>
              <a:gdLst>
                <a:gd name="textAreaLeft" fmla="*/ 0 w 196920"/>
                <a:gd name="textAreaRight" fmla="*/ 197280 w 19692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7139" h="3504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273;p32"/>
            <p:cNvSpPr/>
            <p:nvPr/>
          </p:nvSpPr>
          <p:spPr>
            <a:xfrm>
              <a:off x="6715440" y="2573640"/>
              <a:ext cx="238320" cy="15804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8641" h="5736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274;p32"/>
            <p:cNvSpPr/>
            <p:nvPr/>
          </p:nvSpPr>
          <p:spPr>
            <a:xfrm>
              <a:off x="6882480" y="2492280"/>
              <a:ext cx="666720" cy="35208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352080"/>
                <a:gd name="textAreaBottom" fmla="*/ 352440 h 352080"/>
              </a:gdLst>
              <a:ahLst/>
              <a:cxnLst/>
              <a:rect l="textAreaLeft" t="textAreaTop" r="textAreaRight" b="textAreaBottom"/>
              <a:pathLst>
                <a:path w="24152" h="127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" name="Google Shape;275;p32"/>
            <p:cNvSpPr/>
            <p:nvPr/>
          </p:nvSpPr>
          <p:spPr>
            <a:xfrm>
              <a:off x="6778440" y="3321720"/>
              <a:ext cx="1020600" cy="90180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901800"/>
                <a:gd name="textAreaBottom" fmla="*/ 902160 h 901800"/>
              </a:gdLst>
              <a:ahLst/>
              <a:cxnLst/>
              <a:rect l="textAreaLeft" t="textAreaTop" r="textAreaRight" b="textAreaBottom"/>
              <a:pathLst>
                <a:path w="36960" h="32658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" name="Google Shape;276;p32"/>
            <p:cNvSpPr/>
            <p:nvPr/>
          </p:nvSpPr>
          <p:spPr>
            <a:xfrm>
              <a:off x="6778440" y="3321720"/>
              <a:ext cx="1020600" cy="90180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901800"/>
                <a:gd name="textAreaBottom" fmla="*/ 902160 h 901800"/>
              </a:gdLst>
              <a:ahLst/>
              <a:cxnLst/>
              <a:rect l="textAreaLeft" t="textAreaTop" r="textAreaRight" b="textAreaBottom"/>
              <a:pathLst>
                <a:path w="36960" h="32658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" name="Google Shape;277;p32"/>
            <p:cNvSpPr/>
            <p:nvPr/>
          </p:nvSpPr>
          <p:spPr>
            <a:xfrm>
              <a:off x="6792120" y="3859200"/>
              <a:ext cx="1006920" cy="364680"/>
            </a:xfrm>
            <a:custGeom>
              <a:avLst/>
              <a:gdLst>
                <a:gd name="textAreaLeft" fmla="*/ 0 w 1006920"/>
                <a:gd name="textAreaRight" fmla="*/ 1007280 w 1006920"/>
                <a:gd name="textAreaTop" fmla="*/ 0 h 364680"/>
                <a:gd name="textAreaBottom" fmla="*/ 365040 h 364680"/>
              </a:gdLst>
              <a:ahLst/>
              <a:cxnLst/>
              <a:rect l="textAreaLeft" t="textAreaTop" r="textAreaRight" b="textAreaBottom"/>
              <a:pathLst>
                <a:path w="36460" h="1321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" name="Google Shape;278;p32"/>
            <p:cNvSpPr/>
            <p:nvPr/>
          </p:nvSpPr>
          <p:spPr>
            <a:xfrm>
              <a:off x="6927480" y="2471760"/>
              <a:ext cx="666720" cy="35316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353160"/>
                <a:gd name="textAreaBottom" fmla="*/ 353520 h 353160"/>
              </a:gdLst>
              <a:ahLst/>
              <a:cxnLst/>
              <a:rect l="textAreaLeft" t="textAreaTop" r="textAreaRight" b="textAreaBottom"/>
              <a:pathLst>
                <a:path w="24152" h="12794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" name="Google Shape;279;p32"/>
            <p:cNvSpPr/>
            <p:nvPr/>
          </p:nvSpPr>
          <p:spPr>
            <a:xfrm>
              <a:off x="7121160" y="2472480"/>
              <a:ext cx="327600" cy="353160"/>
            </a:xfrm>
            <a:custGeom>
              <a:avLst/>
              <a:gdLst>
                <a:gd name="textAreaLeft" fmla="*/ 0 w 327600"/>
                <a:gd name="textAreaRight" fmla="*/ 327960 w 327600"/>
                <a:gd name="textAreaTop" fmla="*/ 0 h 353160"/>
                <a:gd name="textAreaBottom" fmla="*/ 353520 h 353160"/>
              </a:gdLst>
              <a:ahLst/>
              <a:cxnLst/>
              <a:rect l="textAreaLeft" t="textAreaTop" r="textAreaRight" b="textAreaBottom"/>
              <a:pathLst>
                <a:path w="11877" h="12799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280;p32"/>
            <p:cNvSpPr/>
            <p:nvPr/>
          </p:nvSpPr>
          <p:spPr>
            <a:xfrm>
              <a:off x="7129440" y="2276280"/>
              <a:ext cx="228240" cy="35748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357480"/>
                <a:gd name="textAreaBottom" fmla="*/ 357840 h 357480"/>
              </a:gdLst>
              <a:ahLst/>
              <a:cxnLst/>
              <a:rect l="textAreaLeft" t="textAreaTop" r="textAreaRight" b="textAreaBottom"/>
              <a:pathLst>
                <a:path w="8273" h="12958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281;p32"/>
            <p:cNvSpPr/>
            <p:nvPr/>
          </p:nvSpPr>
          <p:spPr>
            <a:xfrm>
              <a:off x="7221600" y="2306160"/>
              <a:ext cx="300240" cy="320400"/>
            </a:xfrm>
            <a:custGeom>
              <a:avLst/>
              <a:gdLst>
                <a:gd name="textAreaLeft" fmla="*/ 0 w 300240"/>
                <a:gd name="textAreaRight" fmla="*/ 300600 w 300240"/>
                <a:gd name="textAreaTop" fmla="*/ 0 h 320400"/>
                <a:gd name="textAreaBottom" fmla="*/ 320760 h 320400"/>
              </a:gdLst>
              <a:ahLst/>
              <a:cxnLst/>
              <a:rect l="textAreaLeft" t="textAreaTop" r="textAreaRight" b="textAreaBottom"/>
              <a:pathLst>
                <a:path w="10876" h="11614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" name="Google Shape;282;p32"/>
            <p:cNvSpPr/>
            <p:nvPr/>
          </p:nvSpPr>
          <p:spPr>
            <a:xfrm>
              <a:off x="7279560" y="3807360"/>
              <a:ext cx="692640" cy="804240"/>
            </a:xfrm>
            <a:custGeom>
              <a:avLst/>
              <a:gdLst>
                <a:gd name="textAreaLeft" fmla="*/ 0 w 692640"/>
                <a:gd name="textAreaRight" fmla="*/ 693000 w 692640"/>
                <a:gd name="textAreaTop" fmla="*/ 0 h 804240"/>
                <a:gd name="textAreaBottom" fmla="*/ 804600 h 804240"/>
              </a:gdLst>
              <a:ahLst/>
              <a:cxnLst/>
              <a:rect l="textAreaLeft" t="textAreaTop" r="textAreaRight" b="textAreaBottom"/>
              <a:pathLst>
                <a:path w="25085" h="29121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283;p32"/>
            <p:cNvSpPr/>
            <p:nvPr/>
          </p:nvSpPr>
          <p:spPr>
            <a:xfrm>
              <a:off x="7626960" y="3850560"/>
              <a:ext cx="345240" cy="169200"/>
            </a:xfrm>
            <a:custGeom>
              <a:avLst/>
              <a:gdLst>
                <a:gd name="textAreaLeft" fmla="*/ 0 w 345240"/>
                <a:gd name="textAreaRight" fmla="*/ 345600 w 345240"/>
                <a:gd name="textAreaTop" fmla="*/ 0 h 169200"/>
                <a:gd name="textAreaBottom" fmla="*/ 169560 h 169200"/>
              </a:gdLst>
              <a:ahLst/>
              <a:cxnLst/>
              <a:rect l="textAreaLeft" t="textAreaTop" r="textAreaRight" b="textAreaBottom"/>
              <a:pathLst>
                <a:path w="12509" h="613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600" bIns="84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284;p32"/>
            <p:cNvSpPr/>
            <p:nvPr/>
          </p:nvSpPr>
          <p:spPr>
            <a:xfrm>
              <a:off x="7511040" y="3321720"/>
              <a:ext cx="549000" cy="646560"/>
            </a:xfrm>
            <a:custGeom>
              <a:avLst/>
              <a:gdLst>
                <a:gd name="textAreaLeft" fmla="*/ 0 w 549000"/>
                <a:gd name="textAreaRight" fmla="*/ 549360 w 549000"/>
                <a:gd name="textAreaTop" fmla="*/ 0 h 646560"/>
                <a:gd name="textAreaBottom" fmla="*/ 646920 h 646560"/>
              </a:gdLst>
              <a:ahLst/>
              <a:cxnLst/>
              <a:rect l="textAreaLeft" t="textAreaTop" r="textAreaRight" b="textAreaBottom"/>
              <a:pathLst>
                <a:path w="19881" h="23418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285;p32"/>
            <p:cNvSpPr/>
            <p:nvPr/>
          </p:nvSpPr>
          <p:spPr>
            <a:xfrm>
              <a:off x="7511040" y="3321720"/>
              <a:ext cx="312840" cy="646560"/>
            </a:xfrm>
            <a:custGeom>
              <a:avLst/>
              <a:gdLst>
                <a:gd name="textAreaLeft" fmla="*/ 0 w 312840"/>
                <a:gd name="textAreaRight" fmla="*/ 313200 w 312840"/>
                <a:gd name="textAreaTop" fmla="*/ 0 h 646560"/>
                <a:gd name="textAreaBottom" fmla="*/ 646920 h 646560"/>
              </a:gdLst>
              <a:ahLst/>
              <a:cxnLst/>
              <a:rect l="textAreaLeft" t="textAreaTop" r="textAreaRight" b="textAreaBottom"/>
              <a:pathLst>
                <a:path w="11342" h="23418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" name="Google Shape;286;p32"/>
            <p:cNvSpPr/>
            <p:nvPr/>
          </p:nvSpPr>
          <p:spPr>
            <a:xfrm>
              <a:off x="7140600" y="3733560"/>
              <a:ext cx="25560" cy="488160"/>
            </a:xfrm>
            <a:custGeom>
              <a:avLst/>
              <a:gdLst>
                <a:gd name="textAreaLeft" fmla="*/ 0 w 25560"/>
                <a:gd name="textAreaRight" fmla="*/ 25920 w 25560"/>
                <a:gd name="textAreaTop" fmla="*/ 0 h 488160"/>
                <a:gd name="textAreaBottom" fmla="*/ 488520 h 488160"/>
              </a:gdLst>
              <a:ahLst/>
              <a:cxnLst/>
              <a:rect l="textAreaLeft" t="textAreaTop" r="textAreaRight" b="textAreaBottom"/>
              <a:pathLst>
                <a:path w="935" h="1768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" name="Google Shape;287;p32"/>
            <p:cNvSpPr/>
            <p:nvPr/>
          </p:nvSpPr>
          <p:spPr>
            <a:xfrm>
              <a:off x="6736680" y="2652120"/>
              <a:ext cx="222480" cy="23616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6160"/>
                <a:gd name="textAreaBottom" fmla="*/ 236520 h 236160"/>
              </a:gdLst>
              <a:ahLst/>
              <a:cxnLst/>
              <a:rect l="textAreaLeft" t="textAreaTop" r="textAreaRight" b="textAreaBottom"/>
              <a:pathLst>
                <a:path w="8073" h="856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288;p32"/>
            <p:cNvSpPr/>
            <p:nvPr/>
          </p:nvSpPr>
          <p:spPr>
            <a:xfrm>
              <a:off x="7273080" y="4055400"/>
              <a:ext cx="389520" cy="407880"/>
            </a:xfrm>
            <a:custGeom>
              <a:avLst/>
              <a:gdLst>
                <a:gd name="textAreaLeft" fmla="*/ 0 w 389520"/>
                <a:gd name="textAreaRight" fmla="*/ 389880 w 389520"/>
                <a:gd name="textAreaTop" fmla="*/ 0 h 407880"/>
                <a:gd name="textAreaBottom" fmla="*/ 408240 h 407880"/>
              </a:gdLst>
              <a:ahLst/>
              <a:cxnLst/>
              <a:rect l="textAreaLeft" t="textAreaTop" r="textAreaRight" b="textAreaBottom"/>
              <a:pathLst>
                <a:path w="14111" h="14778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289;p32"/>
            <p:cNvSpPr/>
            <p:nvPr/>
          </p:nvSpPr>
          <p:spPr>
            <a:xfrm>
              <a:off x="6785640" y="2694240"/>
              <a:ext cx="95400" cy="15156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51560"/>
                <a:gd name="textAreaBottom" fmla="*/ 151920 h 151560"/>
              </a:gdLst>
              <a:ahLst/>
              <a:cxnLst/>
              <a:rect l="textAreaLeft" t="textAreaTop" r="textAreaRight" b="textAreaBottom"/>
              <a:pathLst>
                <a:path w="3471" h="5505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" name="Google Shape;290;p32"/>
            <p:cNvSpPr/>
            <p:nvPr/>
          </p:nvSpPr>
          <p:spPr>
            <a:xfrm>
              <a:off x="6559920" y="2283480"/>
              <a:ext cx="551520" cy="93456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934560"/>
                <a:gd name="textAreaBottom" fmla="*/ 934920 h 934560"/>
              </a:gdLst>
              <a:ahLst/>
              <a:cxnLst/>
              <a:rect l="textAreaLeft" t="textAreaTop" r="textAreaRight" b="textAreaBottom"/>
              <a:pathLst>
                <a:path w="19982" h="33849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291;p32"/>
            <p:cNvSpPr/>
            <p:nvPr/>
          </p:nvSpPr>
          <p:spPr>
            <a:xfrm>
              <a:off x="6148800" y="3344040"/>
              <a:ext cx="911160" cy="1251000"/>
            </a:xfrm>
            <a:custGeom>
              <a:avLst/>
              <a:gdLst>
                <a:gd name="textAreaLeft" fmla="*/ 0 w 911160"/>
                <a:gd name="textAreaRight" fmla="*/ 911520 w 911160"/>
                <a:gd name="textAreaTop" fmla="*/ 0 h 1251000"/>
                <a:gd name="textAreaBottom" fmla="*/ 1251360 h 1251000"/>
              </a:gdLst>
              <a:ahLst/>
              <a:cxnLst/>
              <a:rect l="textAreaLeft" t="textAreaTop" r="textAreaRight" b="textAreaBottom"/>
              <a:pathLst>
                <a:path w="32991" h="4530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292;p32"/>
            <p:cNvSpPr/>
            <p:nvPr/>
          </p:nvSpPr>
          <p:spPr>
            <a:xfrm>
              <a:off x="6204960" y="4708800"/>
              <a:ext cx="810720" cy="130680"/>
            </a:xfrm>
            <a:custGeom>
              <a:avLst/>
              <a:gdLst>
                <a:gd name="textAreaLeft" fmla="*/ 0 w 810720"/>
                <a:gd name="textAreaRight" fmla="*/ 811080 w 810720"/>
                <a:gd name="textAreaTop" fmla="*/ 0 h 130680"/>
                <a:gd name="textAreaBottom" fmla="*/ 131040 h 130680"/>
              </a:gdLst>
              <a:ahLst/>
              <a:cxnLst/>
              <a:rect l="textAreaLeft" t="textAreaTop" r="textAreaRight" b="textAreaBottom"/>
              <a:pathLst>
                <a:path w="29356" h="4738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" name="Google Shape;293;p32"/>
            <p:cNvSpPr/>
            <p:nvPr/>
          </p:nvSpPr>
          <p:spPr>
            <a:xfrm>
              <a:off x="5432760" y="4016520"/>
              <a:ext cx="1155960" cy="822600"/>
            </a:xfrm>
            <a:custGeom>
              <a:avLst/>
              <a:gdLst>
                <a:gd name="textAreaLeft" fmla="*/ 0 w 1155960"/>
                <a:gd name="textAreaRight" fmla="*/ 1156320 w 1155960"/>
                <a:gd name="textAreaTop" fmla="*/ 0 h 822600"/>
                <a:gd name="textAreaBottom" fmla="*/ 822960 h 822600"/>
              </a:gdLst>
              <a:ahLst/>
              <a:cxnLst/>
              <a:rect l="textAreaLeft" t="textAreaTop" r="textAreaRight" b="textAreaBottom"/>
              <a:pathLst>
                <a:path w="41864" h="29789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294;p32"/>
            <p:cNvSpPr/>
            <p:nvPr/>
          </p:nvSpPr>
          <p:spPr>
            <a:xfrm>
              <a:off x="6342480" y="4017600"/>
              <a:ext cx="338760" cy="822600"/>
            </a:xfrm>
            <a:custGeom>
              <a:avLst/>
              <a:gdLst>
                <a:gd name="textAreaLeft" fmla="*/ 0 w 338760"/>
                <a:gd name="textAreaRight" fmla="*/ 339120 w 338760"/>
                <a:gd name="textAreaTop" fmla="*/ 0 h 822600"/>
                <a:gd name="textAreaBottom" fmla="*/ 822960 h 822600"/>
              </a:gdLst>
              <a:ahLst/>
              <a:cxnLst/>
              <a:rect l="textAreaLeft" t="textAreaTop" r="textAreaRight" b="textAreaBottom"/>
              <a:pathLst>
                <a:path w="12276" h="29789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" name="Google Shape;295;p32"/>
            <p:cNvSpPr/>
            <p:nvPr/>
          </p:nvSpPr>
          <p:spPr>
            <a:xfrm>
              <a:off x="5429160" y="4017600"/>
              <a:ext cx="1132920" cy="822600"/>
            </a:xfrm>
            <a:custGeom>
              <a:avLst/>
              <a:gdLst>
                <a:gd name="textAreaLeft" fmla="*/ 0 w 1132920"/>
                <a:gd name="textAreaRight" fmla="*/ 1133280 w 1132920"/>
                <a:gd name="textAreaTop" fmla="*/ 0 h 822600"/>
                <a:gd name="textAreaBottom" fmla="*/ 822960 h 822600"/>
              </a:gdLst>
              <a:ahLst/>
              <a:cxnLst/>
              <a:rect l="textAreaLeft" t="textAreaTop" r="textAreaRight" b="textAreaBottom"/>
              <a:pathLst>
                <a:path w="41030" h="29789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" name="Google Shape;296;p32"/>
            <p:cNvSpPr/>
            <p:nvPr/>
          </p:nvSpPr>
          <p:spPr>
            <a:xfrm>
              <a:off x="5803200" y="4273560"/>
              <a:ext cx="317520" cy="303840"/>
            </a:xfrm>
            <a:custGeom>
              <a:avLst/>
              <a:gdLst>
                <a:gd name="textAreaLeft" fmla="*/ 0 w 317520"/>
                <a:gd name="textAreaRight" fmla="*/ 317880 w 317520"/>
                <a:gd name="textAreaTop" fmla="*/ 0 h 303840"/>
                <a:gd name="textAreaBottom" fmla="*/ 304200 h 303840"/>
              </a:gdLst>
              <a:ahLst/>
              <a:cxnLst/>
              <a:rect l="textAreaLeft" t="textAreaTop" r="textAreaRight" b="textAreaBottom"/>
              <a:pathLst>
                <a:path w="11509" h="110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" name="Google Shape;297;p32"/>
            <p:cNvSpPr/>
            <p:nvPr/>
          </p:nvSpPr>
          <p:spPr>
            <a:xfrm>
              <a:off x="5929560" y="4260960"/>
              <a:ext cx="204120" cy="18684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186840"/>
                <a:gd name="textAreaBottom" fmla="*/ 187200 h 186840"/>
              </a:gdLst>
              <a:ahLst/>
              <a:cxnLst/>
              <a:rect l="textAreaLeft" t="textAreaTop" r="textAreaRight" b="textAreaBottom"/>
              <a:pathLst>
                <a:path w="7406" h="6773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" name="Google Shape;298;p32"/>
            <p:cNvSpPr/>
            <p:nvPr/>
          </p:nvSpPr>
          <p:spPr>
            <a:xfrm>
              <a:off x="6872400" y="4448880"/>
              <a:ext cx="603360" cy="466200"/>
            </a:xfrm>
            <a:custGeom>
              <a:avLst/>
              <a:gdLst>
                <a:gd name="textAreaLeft" fmla="*/ 0 w 603360"/>
                <a:gd name="textAreaRight" fmla="*/ 603720 w 603360"/>
                <a:gd name="textAreaTop" fmla="*/ 0 h 466200"/>
                <a:gd name="textAreaBottom" fmla="*/ 466560 h 466200"/>
              </a:gdLst>
              <a:ahLst/>
              <a:cxnLst/>
              <a:rect l="textAreaLeft" t="textAreaTop" r="textAreaRight" b="textAreaBottom"/>
              <a:pathLst>
                <a:path w="21850" h="16886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9" name="Google Shape;299;p32"/>
            <p:cNvSpPr/>
            <p:nvPr/>
          </p:nvSpPr>
          <p:spPr>
            <a:xfrm>
              <a:off x="6968160" y="4593600"/>
              <a:ext cx="204120" cy="25272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7406" h="9165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" name="Google Shape;300;p32"/>
            <p:cNvSpPr/>
            <p:nvPr/>
          </p:nvSpPr>
          <p:spPr>
            <a:xfrm>
              <a:off x="7061040" y="4656600"/>
              <a:ext cx="181080" cy="2304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6573" h="8351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337;p35"/>
          <p:cNvGrpSpPr/>
          <p:nvPr/>
        </p:nvGrpSpPr>
        <p:grpSpPr>
          <a:xfrm>
            <a:off x="592200" y="4512960"/>
            <a:ext cx="1021320" cy="331560"/>
            <a:chOff x="592200" y="4512960"/>
            <a:chExt cx="1021320" cy="331560"/>
          </a:xfrm>
        </p:grpSpPr>
        <p:sp>
          <p:nvSpPr>
            <p:cNvPr id="232" name="Google Shape;338;p35"/>
            <p:cNvSpPr/>
            <p:nvPr/>
          </p:nvSpPr>
          <p:spPr>
            <a:xfrm>
              <a:off x="592200" y="456084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339;p35"/>
            <p:cNvSpPr/>
            <p:nvPr/>
          </p:nvSpPr>
          <p:spPr>
            <a:xfrm>
              <a:off x="610920" y="451296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340;p35"/>
            <p:cNvSpPr/>
            <p:nvPr/>
          </p:nvSpPr>
          <p:spPr>
            <a:xfrm>
              <a:off x="736560" y="4560840"/>
              <a:ext cx="209160" cy="18792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87920"/>
                <a:gd name="textAreaBottom" fmla="*/ 188280 h 187920"/>
              </a:gdLst>
              <a:ahLst/>
              <a:cxnLst/>
              <a:rect l="textAreaLeft" t="textAreaTop" r="textAreaRight" b="textAreaBottom"/>
              <a:pathLst>
                <a:path w="9308" h="8355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341;p35"/>
            <p:cNvSpPr/>
            <p:nvPr/>
          </p:nvSpPr>
          <p:spPr>
            <a:xfrm>
              <a:off x="1008360" y="4561560"/>
              <a:ext cx="207720" cy="18720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87200"/>
                <a:gd name="textAreaBottom" fmla="*/ 187560 h 187200"/>
              </a:gdLst>
              <a:ahLst/>
              <a:cxnLst/>
              <a:rect l="textAreaLeft" t="textAreaTop" r="textAreaRight" b="textAreaBottom"/>
              <a:pathLst>
                <a:path w="9240" h="833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342;p35"/>
            <p:cNvSpPr/>
            <p:nvPr/>
          </p:nvSpPr>
          <p:spPr>
            <a:xfrm>
              <a:off x="1281960" y="4560480"/>
              <a:ext cx="206280" cy="18756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9174" h="8338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7" name="Google Shape;343;p35"/>
          <p:cNvGrpSpPr/>
          <p:nvPr/>
        </p:nvGrpSpPr>
        <p:grpSpPr>
          <a:xfrm>
            <a:off x="6499080" y="1792800"/>
            <a:ext cx="1625400" cy="1554480"/>
            <a:chOff x="6499080" y="1792800"/>
            <a:chExt cx="1625400" cy="1554480"/>
          </a:xfrm>
        </p:grpSpPr>
        <p:sp>
          <p:nvSpPr>
            <p:cNvPr id="238" name="Google Shape;344;p35"/>
            <p:cNvSpPr/>
            <p:nvPr/>
          </p:nvSpPr>
          <p:spPr>
            <a:xfrm>
              <a:off x="6499080" y="1872360"/>
              <a:ext cx="1538640" cy="1474920"/>
            </a:xfrm>
            <a:custGeom>
              <a:avLst/>
              <a:gdLst>
                <a:gd name="textAreaLeft" fmla="*/ 0 w 1538640"/>
                <a:gd name="textAreaRight" fmla="*/ 1539000 w 153864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60" h="34659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" name="Google Shape;345;p35"/>
            <p:cNvSpPr/>
            <p:nvPr/>
          </p:nvSpPr>
          <p:spPr>
            <a:xfrm>
              <a:off x="6584400" y="1792800"/>
              <a:ext cx="1540080" cy="1474920"/>
            </a:xfrm>
            <a:custGeom>
              <a:avLst/>
              <a:gdLst>
                <a:gd name="textAreaLeft" fmla="*/ 0 w 1540080"/>
                <a:gd name="textAreaRight" fmla="*/ 1540440 w 154008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94" h="34659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19160" y="1685880"/>
            <a:ext cx="469548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accent1"/>
                </a:solidFill>
                <a:latin typeface="Orbitron"/>
                <a:ea typeface="Orbitron"/>
              </a:rPr>
              <a:t>Introduction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1019160" y="2343240"/>
            <a:ext cx="469548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chivo Light"/>
                <a:ea typeface="Archivo Light"/>
              </a:rPr>
              <a:t>In this lesson, we will explore the basics of HTML, its structure, and how to use common tags. We aim to make learning HTML enjoyable and interactive.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42" name="Google Shape;348;p35"/>
          <p:cNvGrpSpPr/>
          <p:nvPr/>
        </p:nvGrpSpPr>
        <p:grpSpPr>
          <a:xfrm>
            <a:off x="6946920" y="2331360"/>
            <a:ext cx="729720" cy="477000"/>
            <a:chOff x="6946920" y="2331360"/>
            <a:chExt cx="729720" cy="477000"/>
          </a:xfrm>
        </p:grpSpPr>
        <p:sp>
          <p:nvSpPr>
            <p:cNvPr id="243" name="Google Shape;349;p35"/>
            <p:cNvSpPr/>
            <p:nvPr/>
          </p:nvSpPr>
          <p:spPr>
            <a:xfrm>
              <a:off x="6946920" y="2331360"/>
              <a:ext cx="519120" cy="477000"/>
            </a:xfrm>
            <a:custGeom>
              <a:avLst/>
              <a:gdLst>
                <a:gd name="textAreaLeft" fmla="*/ 0 w 519120"/>
                <a:gd name="textAreaRight" fmla="*/ 519480 w 519120"/>
                <a:gd name="textAreaTop" fmla="*/ 0 h 477000"/>
                <a:gd name="textAreaBottom" fmla="*/ 477360 h 477000"/>
              </a:gdLst>
              <a:ahLst/>
              <a:cxnLst/>
              <a:rect l="textAreaLeft" t="textAreaTop" r="textAreaRight" b="textAreaBottom"/>
              <a:pathLst>
                <a:path w="10329" h="9493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4" name="Google Shape;350;p35"/>
            <p:cNvSpPr/>
            <p:nvPr/>
          </p:nvSpPr>
          <p:spPr>
            <a:xfrm>
              <a:off x="7169760" y="2331360"/>
              <a:ext cx="506880" cy="47628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476280"/>
                <a:gd name="textAreaBottom" fmla="*/ 476640 h 476280"/>
              </a:gdLst>
              <a:ahLst/>
              <a:cxnLst/>
              <a:rect l="textAreaLeft" t="textAreaTop" r="textAreaRight" b="textAreaBottom"/>
              <a:pathLst>
                <a:path w="10082" h="9474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5" name="Google Shape;351;p35"/>
          <p:cNvGrpSpPr/>
          <p:nvPr/>
        </p:nvGrpSpPr>
        <p:grpSpPr>
          <a:xfrm>
            <a:off x="1423440" y="3955320"/>
            <a:ext cx="749160" cy="717120"/>
            <a:chOff x="1423440" y="3955320"/>
            <a:chExt cx="749160" cy="717120"/>
          </a:xfrm>
        </p:grpSpPr>
        <p:sp>
          <p:nvSpPr>
            <p:cNvPr id="246" name="Google Shape;352;p35"/>
            <p:cNvSpPr/>
            <p:nvPr/>
          </p:nvSpPr>
          <p:spPr>
            <a:xfrm>
              <a:off x="1423440" y="3990600"/>
              <a:ext cx="710280" cy="68184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840"/>
                <a:gd name="textAreaBottom" fmla="*/ 682200 h 681840"/>
              </a:gdLst>
              <a:ahLst/>
              <a:cxnLst/>
              <a:rect l="textAreaLeft" t="textAreaTop" r="textAreaRight" b="textAreaBottom"/>
              <a:pathLst>
                <a:path w="31557" h="30289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" name="Google Shape;353;p35"/>
            <p:cNvSpPr/>
            <p:nvPr/>
          </p:nvSpPr>
          <p:spPr>
            <a:xfrm>
              <a:off x="1462320" y="3955320"/>
              <a:ext cx="710280" cy="68112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31556" h="302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" name="Google Shape;354;p35"/>
            <p:cNvSpPr/>
            <p:nvPr/>
          </p:nvSpPr>
          <p:spPr>
            <a:xfrm>
              <a:off x="1519560" y="3998160"/>
              <a:ext cx="596160" cy="595440"/>
            </a:xfrm>
            <a:custGeom>
              <a:avLst/>
              <a:gdLst>
                <a:gd name="textAreaLeft" fmla="*/ 0 w 596160"/>
                <a:gd name="textAreaRight" fmla="*/ 596520 w 596160"/>
                <a:gd name="textAreaTop" fmla="*/ 0 h 595440"/>
                <a:gd name="textAreaBottom" fmla="*/ 595800 h 595440"/>
              </a:gdLst>
              <a:ahLst/>
              <a:cxnLst/>
              <a:rect l="textAreaLeft" t="textAreaTop" r="textAreaRight" b="textAreaBottom"/>
              <a:pathLst>
                <a:path w="26486" h="26453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55;p35"/>
            <p:cNvSpPr/>
            <p:nvPr/>
          </p:nvSpPr>
          <p:spPr>
            <a:xfrm>
              <a:off x="1721520" y="4206960"/>
              <a:ext cx="394200" cy="38736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7513" h="172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56;p35"/>
            <p:cNvSpPr/>
            <p:nvPr/>
          </p:nvSpPr>
          <p:spPr>
            <a:xfrm>
              <a:off x="1642680" y="4121280"/>
              <a:ext cx="348840" cy="348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348840"/>
                <a:gd name="textAreaBottom" fmla="*/ 349200 h 348840"/>
              </a:gdLst>
              <a:ahLst/>
              <a:cxnLst/>
              <a:rect l="textAreaLeft" t="textAreaTop" r="textAreaRight" b="textAreaBottom"/>
              <a:pathLst>
                <a:path w="15512" h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23960" y="2066760"/>
            <a:ext cx="3524040" cy="154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accent1"/>
                </a:solidFill>
                <a:latin typeface="Orbitron"/>
                <a:ea typeface="Orbitron"/>
              </a:rPr>
              <a:t>HTML Basics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1733400" y="1228680"/>
            <a:ext cx="150444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chemeClr val="dk1"/>
                </a:solidFill>
                <a:latin typeface="Orbitron"/>
                <a:ea typeface="Orbitron"/>
              </a:rPr>
              <a:t>01</a:t>
            </a:r>
            <a:endParaRPr lang="fr-FR" sz="6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4" name="Google Shape;412;p37"/>
          <p:cNvGrpSpPr/>
          <p:nvPr/>
        </p:nvGrpSpPr>
        <p:grpSpPr>
          <a:xfrm>
            <a:off x="4689000" y="171000"/>
            <a:ext cx="4137120" cy="4971960"/>
            <a:chOff x="4689000" y="171000"/>
            <a:chExt cx="4137120" cy="4971960"/>
          </a:xfrm>
        </p:grpSpPr>
        <p:grpSp>
          <p:nvGrpSpPr>
            <p:cNvPr id="255" name="Google Shape;413;p37"/>
            <p:cNvGrpSpPr/>
            <p:nvPr/>
          </p:nvGrpSpPr>
          <p:grpSpPr>
            <a:xfrm>
              <a:off x="5313240" y="1838160"/>
              <a:ext cx="3440160" cy="3304800"/>
              <a:chOff x="5313240" y="1838160"/>
              <a:chExt cx="3440160" cy="3304800"/>
            </a:xfrm>
          </p:grpSpPr>
          <p:sp>
            <p:nvSpPr>
              <p:cNvPr id="256" name="Google Shape;414;p37"/>
              <p:cNvSpPr/>
              <p:nvPr/>
            </p:nvSpPr>
            <p:spPr>
              <a:xfrm>
                <a:off x="5862600" y="3384360"/>
                <a:ext cx="1231200" cy="637200"/>
              </a:xfrm>
              <a:custGeom>
                <a:avLst/>
                <a:gdLst>
                  <a:gd name="textAreaLeft" fmla="*/ 0 w 1231200"/>
                  <a:gd name="textAreaRight" fmla="*/ 1231560 w 1231200"/>
                  <a:gd name="textAreaTop" fmla="*/ 0 h 637200"/>
                  <a:gd name="textAreaBottom" fmla="*/ 637560 h 637200"/>
                </a:gdLst>
                <a:ahLst/>
                <a:cxnLst/>
                <a:rect l="textAreaLeft" t="textAreaTop" r="textAreaRight" b="textAreaBottom"/>
                <a:pathLst>
                  <a:path w="63224" h="32737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15;p37"/>
              <p:cNvSpPr/>
              <p:nvPr/>
            </p:nvSpPr>
            <p:spPr>
              <a:xfrm>
                <a:off x="5862600" y="3384360"/>
                <a:ext cx="794160" cy="322200"/>
              </a:xfrm>
              <a:custGeom>
                <a:avLst/>
                <a:gdLst>
                  <a:gd name="textAreaLeft" fmla="*/ 0 w 794160"/>
                  <a:gd name="textAreaRight" fmla="*/ 794520 w 794160"/>
                  <a:gd name="textAreaTop" fmla="*/ 0 h 322200"/>
                  <a:gd name="textAreaBottom" fmla="*/ 322560 h 322200"/>
                </a:gdLst>
                <a:ahLst/>
                <a:cxnLst/>
                <a:rect l="textAreaLeft" t="textAreaTop" r="textAreaRight" b="textAreaBottom"/>
                <a:pathLst>
                  <a:path w="40792" h="16567" fill="none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8" name="Google Shape;416;p37"/>
              <p:cNvSpPr/>
              <p:nvPr/>
            </p:nvSpPr>
            <p:spPr>
              <a:xfrm>
                <a:off x="6182280" y="3497400"/>
                <a:ext cx="832680" cy="509400"/>
              </a:xfrm>
              <a:custGeom>
                <a:avLst/>
                <a:gdLst>
                  <a:gd name="textAreaLeft" fmla="*/ 0 w 832680"/>
                  <a:gd name="textAreaRight" fmla="*/ 833040 w 832680"/>
                  <a:gd name="textAreaTop" fmla="*/ 0 h 509400"/>
                  <a:gd name="textAreaBottom" fmla="*/ 509760 h 509400"/>
                </a:gdLst>
                <a:ahLst/>
                <a:cxnLst/>
                <a:rect l="textAreaLeft" t="textAreaTop" r="textAreaRight" b="textAreaBottom"/>
                <a:pathLst>
                  <a:path w="42768" h="26171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9" name="Google Shape;417;p37"/>
              <p:cNvSpPr/>
              <p:nvPr/>
            </p:nvSpPr>
            <p:spPr>
              <a:xfrm>
                <a:off x="6537600" y="2142000"/>
                <a:ext cx="1309320" cy="1661040"/>
              </a:xfrm>
              <a:custGeom>
                <a:avLst/>
                <a:gdLst>
                  <a:gd name="textAreaLeft" fmla="*/ 0 w 1309320"/>
                  <a:gd name="textAreaRight" fmla="*/ 1309680 w 1309320"/>
                  <a:gd name="textAreaTop" fmla="*/ 0 h 1661040"/>
                  <a:gd name="textAreaBottom" fmla="*/ 1661400 h 1661040"/>
                </a:gdLst>
                <a:ahLst/>
                <a:cxnLst/>
                <a:rect l="textAreaLeft" t="textAreaTop" r="textAreaRight" b="textAreaBottom"/>
                <a:pathLst>
                  <a:path w="67236" h="85291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" name="Google Shape;418;p37"/>
              <p:cNvSpPr/>
              <p:nvPr/>
            </p:nvSpPr>
            <p:spPr>
              <a:xfrm>
                <a:off x="6924240" y="2142000"/>
                <a:ext cx="867600" cy="539640"/>
              </a:xfrm>
              <a:custGeom>
                <a:avLst/>
                <a:gdLst>
                  <a:gd name="textAreaLeft" fmla="*/ 0 w 867600"/>
                  <a:gd name="textAreaRight" fmla="*/ 867960 w 867600"/>
                  <a:gd name="textAreaTop" fmla="*/ 0 h 539640"/>
                  <a:gd name="textAreaBottom" fmla="*/ 540000 h 539640"/>
                </a:gdLst>
                <a:ahLst/>
                <a:cxnLst/>
                <a:rect l="textAreaLeft" t="textAreaTop" r="textAreaRight" b="textAreaBottom"/>
                <a:pathLst>
                  <a:path w="44561" h="27722" fill="none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" name="Google Shape;419;p37"/>
              <p:cNvSpPr/>
              <p:nvPr/>
            </p:nvSpPr>
            <p:spPr>
              <a:xfrm>
                <a:off x="6756120" y="2723040"/>
                <a:ext cx="842760" cy="893520"/>
              </a:xfrm>
              <a:custGeom>
                <a:avLst/>
                <a:gdLst>
                  <a:gd name="textAreaLeft" fmla="*/ 0 w 842760"/>
                  <a:gd name="textAreaRight" fmla="*/ 843120 w 842760"/>
                  <a:gd name="textAreaTop" fmla="*/ 0 h 893520"/>
                  <a:gd name="textAreaBottom" fmla="*/ 893880 h 893520"/>
                </a:gdLst>
                <a:ahLst/>
                <a:cxnLst/>
                <a:rect l="textAreaLeft" t="textAreaTop" r="textAreaRight" b="textAreaBottom"/>
                <a:pathLst>
                  <a:path w="43284" h="45883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2" name="Google Shape;420;p37"/>
              <p:cNvSpPr/>
              <p:nvPr/>
            </p:nvSpPr>
            <p:spPr>
              <a:xfrm>
                <a:off x="7954560" y="2258640"/>
                <a:ext cx="110520" cy="19512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195120"/>
                  <a:gd name="textAreaBottom" fmla="*/ 195480 h 195120"/>
                </a:gdLst>
                <a:ahLst/>
                <a:cxnLst/>
                <a:rect l="textAreaLeft" t="textAreaTop" r="textAreaRight" b="textAreaBottom"/>
                <a:pathLst>
                  <a:path w="5685" h="10032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21;p37"/>
              <p:cNvSpPr/>
              <p:nvPr/>
            </p:nvSpPr>
            <p:spPr>
              <a:xfrm>
                <a:off x="7761600" y="2245680"/>
                <a:ext cx="440640" cy="528840"/>
              </a:xfrm>
              <a:custGeom>
                <a:avLst/>
                <a:gdLst>
                  <a:gd name="textAreaLeft" fmla="*/ 0 w 440640"/>
                  <a:gd name="textAreaRight" fmla="*/ 441000 w 440640"/>
                  <a:gd name="textAreaTop" fmla="*/ 0 h 528840"/>
                  <a:gd name="textAreaBottom" fmla="*/ 529200 h 528840"/>
                </a:gdLst>
                <a:ahLst/>
                <a:cxnLst/>
                <a:rect l="textAreaLeft" t="textAreaTop" r="textAreaRight" b="textAreaBottom"/>
                <a:pathLst>
                  <a:path w="22645" h="27174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4" name="Google Shape;422;p37"/>
              <p:cNvSpPr/>
              <p:nvPr/>
            </p:nvSpPr>
            <p:spPr>
              <a:xfrm>
                <a:off x="5691960" y="2526840"/>
                <a:ext cx="293400" cy="497520"/>
              </a:xfrm>
              <a:custGeom>
                <a:avLst/>
                <a:gdLst>
                  <a:gd name="textAreaLeft" fmla="*/ 0 w 293400"/>
                  <a:gd name="textAreaRight" fmla="*/ 293760 w 293400"/>
                  <a:gd name="textAreaTop" fmla="*/ 0 h 497520"/>
                  <a:gd name="textAreaBottom" fmla="*/ 497880 h 497520"/>
                </a:gdLst>
                <a:ahLst/>
                <a:cxnLst/>
                <a:rect l="textAreaLeft" t="textAreaTop" r="textAreaRight" b="textAreaBottom"/>
                <a:pathLst>
                  <a:path w="15077" h="25564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" name="Google Shape;423;p37"/>
              <p:cNvSpPr/>
              <p:nvPr/>
            </p:nvSpPr>
            <p:spPr>
              <a:xfrm>
                <a:off x="5691960" y="2726640"/>
                <a:ext cx="190800" cy="270360"/>
              </a:xfrm>
              <a:custGeom>
                <a:avLst/>
                <a:gdLst>
                  <a:gd name="textAreaLeft" fmla="*/ 0 w 190800"/>
                  <a:gd name="textAreaRight" fmla="*/ 191160 w 190800"/>
                  <a:gd name="textAreaTop" fmla="*/ 0 h 270360"/>
                  <a:gd name="textAreaBottom" fmla="*/ 270720 h 270360"/>
                </a:gdLst>
                <a:ahLst/>
                <a:cxnLst/>
                <a:rect l="textAreaLeft" t="textAreaTop" r="textAreaRight" b="textAreaBottom"/>
                <a:pathLst>
                  <a:path w="9818" h="13892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6" name="Google Shape;424;p37"/>
              <p:cNvSpPr/>
              <p:nvPr/>
            </p:nvSpPr>
            <p:spPr>
              <a:xfrm>
                <a:off x="5749560" y="2959920"/>
                <a:ext cx="493920" cy="1109160"/>
              </a:xfrm>
              <a:custGeom>
                <a:avLst/>
                <a:gdLst>
                  <a:gd name="textAreaLeft" fmla="*/ 0 w 493920"/>
                  <a:gd name="textAreaRight" fmla="*/ 494280 w 493920"/>
                  <a:gd name="textAreaTop" fmla="*/ 0 h 1109160"/>
                  <a:gd name="textAreaBottom" fmla="*/ 1109520 h 1109160"/>
                </a:gdLst>
                <a:ahLst/>
                <a:cxnLst/>
                <a:rect l="textAreaLeft" t="textAreaTop" r="textAreaRight" b="textAreaBottom"/>
                <a:pathLst>
                  <a:path w="25381" h="56962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425;p37"/>
              <p:cNvSpPr/>
              <p:nvPr/>
            </p:nvSpPr>
            <p:spPr>
              <a:xfrm>
                <a:off x="7647120" y="3169440"/>
                <a:ext cx="972360" cy="834480"/>
              </a:xfrm>
              <a:custGeom>
                <a:avLst/>
                <a:gdLst>
                  <a:gd name="textAreaLeft" fmla="*/ 0 w 972360"/>
                  <a:gd name="textAreaRight" fmla="*/ 972720 w 972360"/>
                  <a:gd name="textAreaTop" fmla="*/ 0 h 834480"/>
                  <a:gd name="textAreaBottom" fmla="*/ 834840 h 834480"/>
                </a:gdLst>
                <a:ahLst/>
                <a:cxnLst/>
                <a:rect l="textAreaLeft" t="textAreaTop" r="textAreaRight" b="textAreaBottom"/>
                <a:pathLst>
                  <a:path w="49941" h="42858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426;p37"/>
              <p:cNvSpPr/>
              <p:nvPr/>
            </p:nvSpPr>
            <p:spPr>
              <a:xfrm>
                <a:off x="7737840" y="3169800"/>
                <a:ext cx="827280" cy="223920"/>
              </a:xfrm>
              <a:custGeom>
                <a:avLst/>
                <a:gdLst>
                  <a:gd name="textAreaLeft" fmla="*/ 0 w 827280"/>
                  <a:gd name="textAreaRight" fmla="*/ 827640 w 827280"/>
                  <a:gd name="textAreaTop" fmla="*/ 0 h 223920"/>
                  <a:gd name="textAreaBottom" fmla="*/ 224280 h 223920"/>
                </a:gdLst>
                <a:ahLst/>
                <a:cxnLst/>
                <a:rect l="textAreaLeft" t="textAreaTop" r="textAreaRight" b="textAreaBottom"/>
                <a:pathLst>
                  <a:path w="42494" h="11521" fill="none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9" name="Google Shape;427;p37"/>
              <p:cNvSpPr/>
              <p:nvPr/>
            </p:nvSpPr>
            <p:spPr>
              <a:xfrm>
                <a:off x="7647120" y="3514680"/>
                <a:ext cx="623880" cy="489960"/>
              </a:xfrm>
              <a:custGeom>
                <a:avLst/>
                <a:gdLst>
                  <a:gd name="textAreaLeft" fmla="*/ 0 w 623880"/>
                  <a:gd name="textAreaRight" fmla="*/ 624240 w 623880"/>
                  <a:gd name="textAreaTop" fmla="*/ 0 h 489960"/>
                  <a:gd name="textAreaBottom" fmla="*/ 490320 h 489960"/>
                </a:gdLst>
                <a:ahLst/>
                <a:cxnLst/>
                <a:rect l="textAreaLeft" t="textAreaTop" r="textAreaRight" b="textAreaBottom"/>
                <a:pathLst>
                  <a:path w="32038" h="25169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0" name="Google Shape;428;p37"/>
              <p:cNvSpPr/>
              <p:nvPr/>
            </p:nvSpPr>
            <p:spPr>
              <a:xfrm>
                <a:off x="6554160" y="3326760"/>
                <a:ext cx="1282680" cy="1816200"/>
              </a:xfrm>
              <a:custGeom>
                <a:avLst/>
                <a:gdLst>
                  <a:gd name="textAreaLeft" fmla="*/ 0 w 1282680"/>
                  <a:gd name="textAreaRight" fmla="*/ 1283040 w 1282680"/>
                  <a:gd name="textAreaTop" fmla="*/ 0 h 1816200"/>
                  <a:gd name="textAreaBottom" fmla="*/ 1816560 h 1816200"/>
                </a:gdLst>
                <a:ahLst/>
                <a:cxnLst/>
                <a:rect l="textAreaLeft" t="textAreaTop" r="textAreaRight" b="textAreaBottom"/>
                <a:pathLst>
                  <a:path w="65868" h="93255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429;p37"/>
              <p:cNvSpPr/>
              <p:nvPr/>
            </p:nvSpPr>
            <p:spPr>
              <a:xfrm>
                <a:off x="6656040" y="3328560"/>
                <a:ext cx="1080360" cy="64800"/>
              </a:xfrm>
              <a:custGeom>
                <a:avLst/>
                <a:gdLst>
                  <a:gd name="textAreaLeft" fmla="*/ 0 w 1080360"/>
                  <a:gd name="textAreaRight" fmla="*/ 1080720 w 108036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55473" h="3345" fill="none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2" name="Google Shape;430;p37"/>
              <p:cNvSpPr/>
              <p:nvPr/>
            </p:nvSpPr>
            <p:spPr>
              <a:xfrm>
                <a:off x="6980040" y="3328560"/>
                <a:ext cx="388800" cy="237600"/>
              </a:xfrm>
              <a:custGeom>
                <a:avLst/>
                <a:gdLst>
                  <a:gd name="textAreaLeft" fmla="*/ 0 w 388800"/>
                  <a:gd name="textAreaRight" fmla="*/ 389160 w 388800"/>
                  <a:gd name="textAreaTop" fmla="*/ 0 h 237600"/>
                  <a:gd name="textAreaBottom" fmla="*/ 237960 h 237600"/>
                </a:gdLst>
                <a:ahLst/>
                <a:cxnLst/>
                <a:rect l="textAreaLeft" t="textAreaTop" r="textAreaRight" b="textAreaBottom"/>
                <a:pathLst>
                  <a:path w="19971" h="1222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3" name="Google Shape;431;p37"/>
              <p:cNvSpPr/>
              <p:nvPr/>
            </p:nvSpPr>
            <p:spPr>
              <a:xfrm>
                <a:off x="7063920" y="2981160"/>
                <a:ext cx="220680" cy="513720"/>
              </a:xfrm>
              <a:custGeom>
                <a:avLst/>
                <a:gdLst>
                  <a:gd name="textAreaLeft" fmla="*/ 0 w 220680"/>
                  <a:gd name="textAreaRight" fmla="*/ 221040 w 220680"/>
                  <a:gd name="textAreaTop" fmla="*/ 0 h 513720"/>
                  <a:gd name="textAreaBottom" fmla="*/ 514080 h 513720"/>
                </a:gdLst>
                <a:ahLst/>
                <a:cxnLst/>
                <a:rect l="textAreaLeft" t="textAreaTop" r="textAreaRight" b="textAreaBottom"/>
                <a:pathLst>
                  <a:path w="11339" h="26384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432;p37"/>
              <p:cNvSpPr/>
              <p:nvPr/>
            </p:nvSpPr>
            <p:spPr>
              <a:xfrm>
                <a:off x="7063200" y="3053160"/>
                <a:ext cx="221040" cy="268560"/>
              </a:xfrm>
              <a:custGeom>
                <a:avLst/>
                <a:gdLst>
                  <a:gd name="textAreaLeft" fmla="*/ 0 w 221040"/>
                  <a:gd name="textAreaRight" fmla="*/ 221400 w 22104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11369" h="13797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5" name="Google Shape;433;p37"/>
              <p:cNvSpPr/>
              <p:nvPr/>
            </p:nvSpPr>
            <p:spPr>
              <a:xfrm>
                <a:off x="6834240" y="2430360"/>
                <a:ext cx="669240" cy="809640"/>
              </a:xfrm>
              <a:custGeom>
                <a:avLst/>
                <a:gdLst>
                  <a:gd name="textAreaLeft" fmla="*/ 0 w 669240"/>
                  <a:gd name="textAreaRight" fmla="*/ 669600 w 669240"/>
                  <a:gd name="textAreaTop" fmla="*/ 0 h 809640"/>
                  <a:gd name="textAreaBottom" fmla="*/ 810000 h 809640"/>
                </a:gdLst>
                <a:ahLst/>
                <a:cxnLst/>
                <a:rect l="textAreaLeft" t="textAreaTop" r="textAreaRight" b="textAreaBottom"/>
                <a:pathLst>
                  <a:path w="34378" h="41582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434;p37"/>
              <p:cNvSpPr/>
              <p:nvPr/>
            </p:nvSpPr>
            <p:spPr>
              <a:xfrm>
                <a:off x="7054920" y="3048480"/>
                <a:ext cx="253080" cy="84240"/>
              </a:xfrm>
              <a:custGeom>
                <a:avLst/>
                <a:gdLst>
                  <a:gd name="textAreaLeft" fmla="*/ 0 w 253080"/>
                  <a:gd name="textAreaRight" fmla="*/ 253440 w 253080"/>
                  <a:gd name="textAreaTop" fmla="*/ 0 h 84240"/>
                  <a:gd name="textAreaBottom" fmla="*/ 84600 h 84240"/>
                </a:gdLst>
                <a:ahLst/>
                <a:cxnLst/>
                <a:rect l="textAreaLeft" t="textAreaTop" r="textAreaRight" b="textAreaBottom"/>
                <a:pathLst>
                  <a:path w="13010" h="4348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120" bIns="42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435;p37"/>
              <p:cNvSpPr/>
              <p:nvPr/>
            </p:nvSpPr>
            <p:spPr>
              <a:xfrm>
                <a:off x="8019000" y="2560680"/>
                <a:ext cx="734400" cy="1064880"/>
              </a:xfrm>
              <a:custGeom>
                <a:avLst/>
                <a:gdLst>
                  <a:gd name="textAreaLeft" fmla="*/ 0 w 734400"/>
                  <a:gd name="textAreaRight" fmla="*/ 734760 w 734400"/>
                  <a:gd name="textAreaTop" fmla="*/ 0 h 1064880"/>
                  <a:gd name="textAreaBottom" fmla="*/ 1065240 h 1064880"/>
                </a:gdLst>
                <a:ahLst/>
                <a:cxnLst/>
                <a:rect l="textAreaLeft" t="textAreaTop" r="textAreaRight" b="textAreaBottom"/>
                <a:pathLst>
                  <a:path w="37722" h="54683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436;p37"/>
              <p:cNvSpPr/>
              <p:nvPr/>
            </p:nvSpPr>
            <p:spPr>
              <a:xfrm>
                <a:off x="5680080" y="2702880"/>
                <a:ext cx="186840" cy="228960"/>
              </a:xfrm>
              <a:custGeom>
                <a:avLst/>
                <a:gdLst>
                  <a:gd name="textAreaLeft" fmla="*/ 0 w 186840"/>
                  <a:gd name="textAreaRight" fmla="*/ 187200 w 186840"/>
                  <a:gd name="textAreaTop" fmla="*/ 0 h 228960"/>
                  <a:gd name="textAreaBottom" fmla="*/ 229320 h 228960"/>
                </a:gdLst>
                <a:ahLst/>
                <a:cxnLst/>
                <a:rect l="textAreaLeft" t="textAreaTop" r="textAreaRight" b="textAreaBottom"/>
                <a:pathLst>
                  <a:path w="9606" h="11764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437;p37"/>
              <p:cNvSpPr/>
              <p:nvPr/>
            </p:nvSpPr>
            <p:spPr>
              <a:xfrm>
                <a:off x="7138440" y="2954520"/>
                <a:ext cx="341280" cy="182160"/>
              </a:xfrm>
              <a:custGeom>
                <a:avLst/>
                <a:gdLst>
                  <a:gd name="textAreaLeft" fmla="*/ 0 w 341280"/>
                  <a:gd name="textAreaRight" fmla="*/ 341640 w 341280"/>
                  <a:gd name="textAreaTop" fmla="*/ 0 h 182160"/>
                  <a:gd name="textAreaBottom" fmla="*/ 182520 h 182160"/>
                </a:gdLst>
                <a:ahLst/>
                <a:cxnLst/>
                <a:rect l="textAreaLeft" t="textAreaTop" r="textAreaRight" b="textAreaBottom"/>
                <a:pathLst>
                  <a:path w="17540" h="9363" fill="none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080" bIns="91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0" name="Google Shape;438;p37"/>
              <p:cNvSpPr/>
              <p:nvPr/>
            </p:nvSpPr>
            <p:spPr>
              <a:xfrm>
                <a:off x="7099560" y="3095280"/>
                <a:ext cx="109080" cy="72360"/>
              </a:xfrm>
              <a:custGeom>
                <a:avLst/>
                <a:gdLst>
                  <a:gd name="textAreaLeft" fmla="*/ 0 w 109080"/>
                  <a:gd name="textAreaRight" fmla="*/ 109440 w 109080"/>
                  <a:gd name="textAreaTop" fmla="*/ 0 h 72360"/>
                  <a:gd name="textAreaBottom" fmla="*/ 72720 h 72360"/>
                </a:gdLst>
                <a:ahLst/>
                <a:cxnLst/>
                <a:rect l="textAreaLeft" t="textAreaTop" r="textAreaRight" b="textAreaBottom"/>
                <a:pathLst>
                  <a:path w="5624" h="374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" name="Google Shape;439;p37"/>
              <p:cNvSpPr/>
              <p:nvPr/>
            </p:nvSpPr>
            <p:spPr>
              <a:xfrm>
                <a:off x="7104960" y="3101760"/>
                <a:ext cx="103680" cy="65880"/>
              </a:xfrm>
              <a:custGeom>
                <a:avLst/>
                <a:gdLst>
                  <a:gd name="textAreaLeft" fmla="*/ 0 w 103680"/>
                  <a:gd name="textAreaRight" fmla="*/ 104040 w 103680"/>
                  <a:gd name="textAreaTop" fmla="*/ 0 h 65880"/>
                  <a:gd name="textAreaBottom" fmla="*/ 66240 h 65880"/>
                </a:gdLst>
                <a:ahLst/>
                <a:cxnLst/>
                <a:rect l="textAreaLeft" t="textAreaTop" r="textAreaRight" b="textAreaBottom"/>
                <a:pathLst>
                  <a:path w="5350" h="3405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120" bIns="33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440;p37"/>
              <p:cNvSpPr/>
              <p:nvPr/>
            </p:nvSpPr>
            <p:spPr>
              <a:xfrm>
                <a:off x="7435800" y="2770920"/>
                <a:ext cx="135720" cy="235800"/>
              </a:xfrm>
              <a:custGeom>
                <a:avLst/>
                <a:gdLst>
                  <a:gd name="textAreaLeft" fmla="*/ 0 w 135720"/>
                  <a:gd name="textAreaRight" fmla="*/ 136080 w 135720"/>
                  <a:gd name="textAreaTop" fmla="*/ 0 h 235800"/>
                  <a:gd name="textAreaBottom" fmla="*/ 236160 h 235800"/>
                </a:gdLst>
                <a:ahLst/>
                <a:cxnLst/>
                <a:rect l="textAreaLeft" t="textAreaTop" r="textAreaRight" b="textAreaBottom"/>
                <a:pathLst>
                  <a:path w="6992" h="12129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441;p37"/>
              <p:cNvSpPr/>
              <p:nvPr/>
            </p:nvSpPr>
            <p:spPr>
              <a:xfrm>
                <a:off x="7464240" y="2788200"/>
                <a:ext cx="111600" cy="211680"/>
              </a:xfrm>
              <a:custGeom>
                <a:avLst/>
                <a:gdLst>
                  <a:gd name="textAreaLeft" fmla="*/ 0 w 111600"/>
                  <a:gd name="textAreaRight" fmla="*/ 111960 w 111600"/>
                  <a:gd name="textAreaTop" fmla="*/ 0 h 211680"/>
                  <a:gd name="textAreaBottom" fmla="*/ 212040 h 211680"/>
                </a:gdLst>
                <a:ahLst/>
                <a:cxnLst/>
                <a:rect l="textAreaLeft" t="textAreaTop" r="textAreaRight" b="textAreaBottom"/>
                <a:pathLst>
                  <a:path w="5746" h="10883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4" name="Google Shape;442;p37"/>
              <p:cNvSpPr/>
              <p:nvPr/>
            </p:nvSpPr>
            <p:spPr>
              <a:xfrm>
                <a:off x="7464240" y="2787480"/>
                <a:ext cx="144000" cy="22824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7417" h="11733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5" name="Google Shape;443;p37"/>
              <p:cNvSpPr/>
              <p:nvPr/>
            </p:nvSpPr>
            <p:spPr>
              <a:xfrm>
                <a:off x="7490880" y="2826720"/>
                <a:ext cx="87840" cy="14220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142200"/>
                  <a:gd name="textAreaBottom" fmla="*/ 142560 h 142200"/>
                </a:gdLst>
                <a:ahLst/>
                <a:cxnLst/>
                <a:rect l="textAreaLeft" t="textAreaTop" r="textAreaRight" b="textAreaBottom"/>
                <a:pathLst>
                  <a:path w="4530" h="7326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6" name="Google Shape;444;p37"/>
              <p:cNvSpPr/>
              <p:nvPr/>
            </p:nvSpPr>
            <p:spPr>
              <a:xfrm>
                <a:off x="6755400" y="2770920"/>
                <a:ext cx="135720" cy="235800"/>
              </a:xfrm>
              <a:custGeom>
                <a:avLst/>
                <a:gdLst>
                  <a:gd name="textAreaLeft" fmla="*/ 0 w 135720"/>
                  <a:gd name="textAreaRight" fmla="*/ 136080 w 135720"/>
                  <a:gd name="textAreaTop" fmla="*/ 0 h 235800"/>
                  <a:gd name="textAreaBottom" fmla="*/ 236160 h 235800"/>
                </a:gdLst>
                <a:ahLst/>
                <a:cxnLst/>
                <a:rect l="textAreaLeft" t="textAreaTop" r="textAreaRight" b="textAreaBottom"/>
                <a:pathLst>
                  <a:path w="6992" h="12129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445;p37"/>
              <p:cNvSpPr/>
              <p:nvPr/>
            </p:nvSpPr>
            <p:spPr>
              <a:xfrm>
                <a:off x="6750720" y="2788200"/>
                <a:ext cx="111600" cy="211680"/>
              </a:xfrm>
              <a:custGeom>
                <a:avLst/>
                <a:gdLst>
                  <a:gd name="textAreaLeft" fmla="*/ 0 w 111600"/>
                  <a:gd name="textAreaRight" fmla="*/ 111960 w 111600"/>
                  <a:gd name="textAreaTop" fmla="*/ 0 h 211680"/>
                  <a:gd name="textAreaBottom" fmla="*/ 212040 h 211680"/>
                </a:gdLst>
                <a:ahLst/>
                <a:cxnLst/>
                <a:rect l="textAreaLeft" t="textAreaTop" r="textAreaRight" b="textAreaBottom"/>
                <a:pathLst>
                  <a:path w="5746" h="10883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446;p37"/>
              <p:cNvSpPr/>
              <p:nvPr/>
            </p:nvSpPr>
            <p:spPr>
              <a:xfrm>
                <a:off x="6718320" y="2787480"/>
                <a:ext cx="144000" cy="22824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7418" h="11733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447;p37"/>
              <p:cNvSpPr/>
              <p:nvPr/>
            </p:nvSpPr>
            <p:spPr>
              <a:xfrm>
                <a:off x="6747840" y="2826720"/>
                <a:ext cx="87840" cy="14220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142200"/>
                  <a:gd name="textAreaBottom" fmla="*/ 142560 h 142200"/>
                </a:gdLst>
                <a:ahLst/>
                <a:cxnLst/>
                <a:rect l="textAreaLeft" t="textAreaTop" r="textAreaRight" b="textAreaBottom"/>
                <a:pathLst>
                  <a:path w="4530" h="7326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0" name="Google Shape;448;p37"/>
              <p:cNvSpPr/>
              <p:nvPr/>
            </p:nvSpPr>
            <p:spPr>
              <a:xfrm>
                <a:off x="6788160" y="2624760"/>
                <a:ext cx="742320" cy="328320"/>
              </a:xfrm>
              <a:custGeom>
                <a:avLst/>
                <a:gdLst>
                  <a:gd name="textAreaLeft" fmla="*/ 0 w 742320"/>
                  <a:gd name="textAreaRight" fmla="*/ 742680 w 742320"/>
                  <a:gd name="textAreaTop" fmla="*/ 0 h 328320"/>
                  <a:gd name="textAreaBottom" fmla="*/ 328680 h 328320"/>
                </a:gdLst>
                <a:ahLst/>
                <a:cxnLst/>
                <a:rect l="textAreaLeft" t="textAreaTop" r="textAreaRight" b="textAreaBottom"/>
                <a:pathLst>
                  <a:path w="38117" h="1687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449;p37"/>
              <p:cNvSpPr/>
              <p:nvPr/>
            </p:nvSpPr>
            <p:spPr>
              <a:xfrm>
                <a:off x="6788160" y="2624760"/>
                <a:ext cx="742320" cy="163800"/>
              </a:xfrm>
              <a:custGeom>
                <a:avLst/>
                <a:gdLst>
                  <a:gd name="textAreaLeft" fmla="*/ 0 w 742320"/>
                  <a:gd name="textAreaRight" fmla="*/ 742680 w 742320"/>
                  <a:gd name="textAreaTop" fmla="*/ 0 h 163800"/>
                  <a:gd name="textAreaBottom" fmla="*/ 164160 h 163800"/>
                </a:gdLst>
                <a:ahLst/>
                <a:cxnLst/>
                <a:rect l="textAreaLeft" t="textAreaTop" r="textAreaRight" b="textAreaBottom"/>
                <a:pathLst>
                  <a:path w="38117" h="8420" fill="none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080" bIns="82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2" name="Google Shape;450;p37"/>
              <p:cNvSpPr/>
              <p:nvPr/>
            </p:nvSpPr>
            <p:spPr>
              <a:xfrm>
                <a:off x="6813000" y="2650680"/>
                <a:ext cx="690480" cy="276120"/>
              </a:xfrm>
              <a:custGeom>
                <a:avLst/>
                <a:gdLst>
                  <a:gd name="textAreaLeft" fmla="*/ 0 w 690480"/>
                  <a:gd name="textAreaRight" fmla="*/ 690840 w 690480"/>
                  <a:gd name="textAreaTop" fmla="*/ 0 h 276120"/>
                  <a:gd name="textAreaBottom" fmla="*/ 276480 h 276120"/>
                </a:gdLst>
                <a:ahLst/>
                <a:cxnLst/>
                <a:rect l="textAreaLeft" t="textAreaTop" r="textAreaRight" b="textAreaBottom"/>
                <a:pathLst>
                  <a:path w="35472" h="14196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451;p37"/>
              <p:cNvSpPr/>
              <p:nvPr/>
            </p:nvSpPr>
            <p:spPr>
              <a:xfrm>
                <a:off x="6830640" y="2655360"/>
                <a:ext cx="672840" cy="271440"/>
              </a:xfrm>
              <a:custGeom>
                <a:avLst/>
                <a:gdLst>
                  <a:gd name="textAreaLeft" fmla="*/ 0 w 672840"/>
                  <a:gd name="textAreaRight" fmla="*/ 673200 w 672840"/>
                  <a:gd name="textAreaTop" fmla="*/ 0 h 271440"/>
                  <a:gd name="textAreaBottom" fmla="*/ 271800 h 271440"/>
                </a:gdLst>
                <a:ahLst/>
                <a:cxnLst/>
                <a:rect l="textAreaLeft" t="textAreaTop" r="textAreaRight" b="textAreaBottom"/>
                <a:pathLst>
                  <a:path w="34560" h="13953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" name="Google Shape;452;p37"/>
              <p:cNvSpPr/>
              <p:nvPr/>
            </p:nvSpPr>
            <p:spPr>
              <a:xfrm>
                <a:off x="6576120" y="3996000"/>
                <a:ext cx="1236600" cy="65520"/>
              </a:xfrm>
              <a:custGeom>
                <a:avLst/>
                <a:gdLst>
                  <a:gd name="textAreaLeft" fmla="*/ 0 w 1236600"/>
                  <a:gd name="textAreaRight" fmla="*/ 1236960 w 12366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3498" h="3375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453;p37"/>
              <p:cNvSpPr/>
              <p:nvPr/>
            </p:nvSpPr>
            <p:spPr>
              <a:xfrm>
                <a:off x="6568200" y="4143960"/>
                <a:ext cx="1254960" cy="65520"/>
              </a:xfrm>
              <a:custGeom>
                <a:avLst/>
                <a:gdLst>
                  <a:gd name="textAreaLeft" fmla="*/ 0 w 1254960"/>
                  <a:gd name="textAreaRight" fmla="*/ 1255320 w 125496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4440" h="3375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454;p37"/>
              <p:cNvSpPr/>
              <p:nvPr/>
            </p:nvSpPr>
            <p:spPr>
              <a:xfrm>
                <a:off x="6561360" y="4291560"/>
                <a:ext cx="1269000" cy="65520"/>
              </a:xfrm>
              <a:custGeom>
                <a:avLst/>
                <a:gdLst>
                  <a:gd name="textAreaLeft" fmla="*/ 0 w 1269000"/>
                  <a:gd name="textAreaRight" fmla="*/ 1269360 w 12690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170" h="3375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455;p37"/>
              <p:cNvSpPr/>
              <p:nvPr/>
            </p:nvSpPr>
            <p:spPr>
              <a:xfrm>
                <a:off x="6556680" y="4439520"/>
                <a:ext cx="1278720" cy="65520"/>
              </a:xfrm>
              <a:custGeom>
                <a:avLst/>
                <a:gdLst>
                  <a:gd name="textAreaLeft" fmla="*/ 0 w 1278720"/>
                  <a:gd name="textAreaRight" fmla="*/ 1279080 w 127872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656" h="3375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456;p37"/>
              <p:cNvSpPr/>
              <p:nvPr/>
            </p:nvSpPr>
            <p:spPr>
              <a:xfrm>
                <a:off x="6554160" y="4586760"/>
                <a:ext cx="1282680" cy="65520"/>
              </a:xfrm>
              <a:custGeom>
                <a:avLst/>
                <a:gdLst>
                  <a:gd name="textAreaLeft" fmla="*/ 0 w 1282680"/>
                  <a:gd name="textAreaRight" fmla="*/ 1283040 w 128268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868" h="3375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457;p37"/>
              <p:cNvSpPr/>
              <p:nvPr/>
            </p:nvSpPr>
            <p:spPr>
              <a:xfrm>
                <a:off x="6553440" y="4735080"/>
                <a:ext cx="1283400" cy="65520"/>
              </a:xfrm>
              <a:custGeom>
                <a:avLst/>
                <a:gdLst>
                  <a:gd name="textAreaLeft" fmla="*/ 0 w 1283400"/>
                  <a:gd name="textAreaRight" fmla="*/ 1283760 w 12834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899" h="3374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458;p37"/>
              <p:cNvSpPr/>
              <p:nvPr/>
            </p:nvSpPr>
            <p:spPr>
              <a:xfrm>
                <a:off x="6554160" y="4883040"/>
                <a:ext cx="1280880" cy="65520"/>
              </a:xfrm>
              <a:custGeom>
                <a:avLst/>
                <a:gdLst>
                  <a:gd name="textAreaLeft" fmla="*/ 0 w 1280880"/>
                  <a:gd name="textAreaRight" fmla="*/ 1281240 w 128088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777" h="3375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" name="Google Shape;459;p37"/>
              <p:cNvSpPr/>
              <p:nvPr/>
            </p:nvSpPr>
            <p:spPr>
              <a:xfrm>
                <a:off x="5703120" y="1838160"/>
                <a:ext cx="2747520" cy="1932480"/>
              </a:xfrm>
              <a:custGeom>
                <a:avLst/>
                <a:gdLst>
                  <a:gd name="textAreaLeft" fmla="*/ 0 w 2747520"/>
                  <a:gd name="textAreaRight" fmla="*/ 2747880 w 2747520"/>
                  <a:gd name="textAreaTop" fmla="*/ 0 h 1932480"/>
                  <a:gd name="textAreaBottom" fmla="*/ 1932840 h 1932480"/>
                </a:gdLst>
                <a:ahLst/>
                <a:cxnLst/>
                <a:rect l="textAreaLeft" t="textAreaTop" r="textAreaRight" b="textAreaBottom"/>
                <a:pathLst>
                  <a:path w="141068" h="99213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4BDE7">
                      <a:alpha val="64000"/>
                    </a:srgbClr>
                  </a:gs>
                  <a:gs pos="100000">
                    <a:srgbClr val="84BDE7">
                      <a:alpha val="1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2" name="Google Shape;460;p37"/>
              <p:cNvSpPr/>
              <p:nvPr/>
            </p:nvSpPr>
            <p:spPr>
              <a:xfrm>
                <a:off x="5703120" y="1838160"/>
                <a:ext cx="2747520" cy="1932480"/>
              </a:xfrm>
              <a:custGeom>
                <a:avLst/>
                <a:gdLst>
                  <a:gd name="textAreaLeft" fmla="*/ 0 w 2747520"/>
                  <a:gd name="textAreaRight" fmla="*/ 2747880 w 2747520"/>
                  <a:gd name="textAreaTop" fmla="*/ 0 h 1932480"/>
                  <a:gd name="textAreaBottom" fmla="*/ 1932840 h 1932480"/>
                </a:gdLst>
                <a:ahLst/>
                <a:cxnLst/>
                <a:rect l="textAreaLeft" t="textAreaTop" r="textAreaRight" b="textAreaBottom"/>
                <a:pathLst>
                  <a:path w="141068" h="99213" fill="none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3" name="Google Shape;461;p37"/>
              <p:cNvSpPr/>
              <p:nvPr/>
            </p:nvSpPr>
            <p:spPr>
              <a:xfrm>
                <a:off x="5313240" y="2062080"/>
                <a:ext cx="492480" cy="985680"/>
              </a:xfrm>
              <a:custGeom>
                <a:avLst/>
                <a:gdLst>
                  <a:gd name="textAreaLeft" fmla="*/ 0 w 492480"/>
                  <a:gd name="textAreaRight" fmla="*/ 492840 w 492480"/>
                  <a:gd name="textAreaTop" fmla="*/ 0 h 985680"/>
                  <a:gd name="textAreaBottom" fmla="*/ 986040 h 985680"/>
                </a:gdLst>
                <a:ahLst/>
                <a:cxnLst/>
                <a:rect l="textAreaLeft" t="textAreaTop" r="textAreaRight" b="textAreaBottom"/>
                <a:pathLst>
                  <a:path w="25291" h="50610" fill="none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4" name="Google Shape;462;p37"/>
              <p:cNvSpPr/>
              <p:nvPr/>
            </p:nvSpPr>
            <p:spPr>
              <a:xfrm>
                <a:off x="5805720" y="2149200"/>
                <a:ext cx="405360" cy="810720"/>
              </a:xfrm>
              <a:custGeom>
                <a:avLst/>
                <a:gdLst>
                  <a:gd name="textAreaLeft" fmla="*/ 0 w 405360"/>
                  <a:gd name="textAreaRight" fmla="*/ 405720 w 405360"/>
                  <a:gd name="textAreaTop" fmla="*/ 0 h 810720"/>
                  <a:gd name="textAreaBottom" fmla="*/ 811080 h 810720"/>
                </a:gdLst>
                <a:ahLst/>
                <a:cxnLst/>
                <a:rect l="textAreaLeft" t="textAreaTop" r="textAreaRight" b="textAreaBottom"/>
                <a:pathLst>
                  <a:path w="20822" h="41643" fill="none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5" name="Google Shape;463;p37"/>
              <p:cNvSpPr/>
              <p:nvPr/>
            </p:nvSpPr>
            <p:spPr>
              <a:xfrm>
                <a:off x="5486400" y="2236320"/>
                <a:ext cx="318960" cy="637200"/>
              </a:xfrm>
              <a:custGeom>
                <a:avLst/>
                <a:gdLst>
                  <a:gd name="textAreaLeft" fmla="*/ 0 w 318960"/>
                  <a:gd name="textAreaRight" fmla="*/ 319320 w 318960"/>
                  <a:gd name="textAreaTop" fmla="*/ 0 h 637200"/>
                  <a:gd name="textAreaBottom" fmla="*/ 637560 h 637200"/>
                </a:gdLst>
                <a:ahLst/>
                <a:cxnLst/>
                <a:rect l="textAreaLeft" t="textAreaTop" r="textAreaRight" b="textAreaBottom"/>
                <a:pathLst>
                  <a:path w="16385" h="32737" fill="none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6" name="Google Shape;464;p37"/>
              <p:cNvSpPr/>
              <p:nvPr/>
            </p:nvSpPr>
            <p:spPr>
              <a:xfrm>
                <a:off x="5805720" y="2323440"/>
                <a:ext cx="231120" cy="463320"/>
              </a:xfrm>
              <a:custGeom>
                <a:avLst/>
                <a:gdLst>
                  <a:gd name="textAreaLeft" fmla="*/ 0 w 231120"/>
                  <a:gd name="textAreaRight" fmla="*/ 231480 w 231120"/>
                  <a:gd name="textAreaTop" fmla="*/ 0 h 463320"/>
                  <a:gd name="textAreaBottom" fmla="*/ 463680 h 463320"/>
                </a:gdLst>
                <a:ahLst/>
                <a:cxnLst/>
                <a:rect l="textAreaLeft" t="textAreaTop" r="textAreaRight" b="textAreaBottom"/>
                <a:pathLst>
                  <a:path w="11885" h="23801" fill="none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7" name="Google Shape;465;p37"/>
              <p:cNvSpPr/>
              <p:nvPr/>
            </p:nvSpPr>
            <p:spPr>
              <a:xfrm>
                <a:off x="5646600" y="2395440"/>
                <a:ext cx="318960" cy="319320"/>
              </a:xfrm>
              <a:custGeom>
                <a:avLst/>
                <a:gdLst>
                  <a:gd name="textAreaLeft" fmla="*/ 0 w 318960"/>
                  <a:gd name="textAreaRight" fmla="*/ 319320 w 318960"/>
                  <a:gd name="textAreaTop" fmla="*/ 0 h 319320"/>
                  <a:gd name="textAreaBottom" fmla="*/ 319680 h 319320"/>
                </a:gdLst>
                <a:ahLst/>
                <a:cxnLst/>
                <a:rect l="textAreaLeft" t="textAreaTop" r="textAreaRight" b="textAreaBottom"/>
                <a:pathLst>
                  <a:path w="16384" h="16414" fill="none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8" name="Google Shape;466;p37"/>
              <p:cNvSpPr/>
              <p:nvPr/>
            </p:nvSpPr>
            <p:spPr>
              <a:xfrm>
                <a:off x="5722920" y="2480040"/>
                <a:ext cx="165960" cy="150480"/>
              </a:xfrm>
              <a:custGeom>
                <a:avLst/>
                <a:gdLst>
                  <a:gd name="textAreaLeft" fmla="*/ 0 w 165960"/>
                  <a:gd name="textAreaRight" fmla="*/ 166320 w 165960"/>
                  <a:gd name="textAreaTop" fmla="*/ 0 h 150480"/>
                  <a:gd name="textAreaBottom" fmla="*/ 150840 h 150480"/>
                </a:gdLst>
                <a:ahLst/>
                <a:cxnLst/>
                <a:rect l="textAreaLeft" t="textAreaTop" r="textAreaRight" b="textAreaBottom"/>
                <a:pathLst>
                  <a:path w="8542" h="7746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240" bIns="752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467;p37"/>
              <p:cNvSpPr/>
              <p:nvPr/>
            </p:nvSpPr>
            <p:spPr>
              <a:xfrm>
                <a:off x="5424840" y="2168280"/>
                <a:ext cx="772200" cy="772200"/>
              </a:xfrm>
              <a:custGeom>
                <a:avLst/>
                <a:gdLst>
                  <a:gd name="textAreaLeft" fmla="*/ 0 w 772200"/>
                  <a:gd name="textAreaRight" fmla="*/ 772560 w 772200"/>
                  <a:gd name="textAreaTop" fmla="*/ 0 h 772200"/>
                  <a:gd name="textAreaBottom" fmla="*/ 772560 h 772200"/>
                </a:gdLst>
                <a:ahLst/>
                <a:cxnLst/>
                <a:rect l="textAreaLeft" t="textAreaTop" r="textAreaRight" b="textAreaBottom"/>
                <a:pathLst>
                  <a:path w="39668" h="39667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468;p37"/>
              <p:cNvSpPr/>
              <p:nvPr/>
            </p:nvSpPr>
            <p:spPr>
              <a:xfrm>
                <a:off x="5585040" y="2328120"/>
                <a:ext cx="452520" cy="452520"/>
              </a:xfrm>
              <a:custGeom>
                <a:avLst/>
                <a:gdLst>
                  <a:gd name="textAreaLeft" fmla="*/ 0 w 452520"/>
                  <a:gd name="textAreaRight" fmla="*/ 452880 w 452520"/>
                  <a:gd name="textAreaTop" fmla="*/ 0 h 452520"/>
                  <a:gd name="textAreaBottom" fmla="*/ 452880 h 452520"/>
                </a:gdLst>
                <a:ahLst/>
                <a:cxnLst/>
                <a:rect l="textAreaLeft" t="textAreaTop" r="textAreaRight" b="textAreaBottom"/>
                <a:pathLst>
                  <a:path w="23254" h="23253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" name="Google Shape;469;p37"/>
              <p:cNvSpPr/>
              <p:nvPr/>
            </p:nvSpPr>
            <p:spPr>
              <a:xfrm>
                <a:off x="7481520" y="2003040"/>
                <a:ext cx="946440" cy="645480"/>
              </a:xfrm>
              <a:custGeom>
                <a:avLst/>
                <a:gdLst>
                  <a:gd name="textAreaLeft" fmla="*/ 0 w 946440"/>
                  <a:gd name="textAreaRight" fmla="*/ 946800 w 946440"/>
                  <a:gd name="textAreaTop" fmla="*/ 0 h 645480"/>
                  <a:gd name="textAreaBottom" fmla="*/ 645840 h 645480"/>
                </a:gdLst>
                <a:ahLst/>
                <a:cxnLst/>
                <a:rect l="textAreaLeft" t="textAreaTop" r="textAreaRight" b="textAreaBottom"/>
                <a:pathLst>
                  <a:path w="48604" h="33163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" name="Google Shape;470;p37"/>
              <p:cNvSpPr/>
              <p:nvPr/>
            </p:nvSpPr>
            <p:spPr>
              <a:xfrm>
                <a:off x="7481520" y="2003040"/>
                <a:ext cx="946440" cy="645480"/>
              </a:xfrm>
              <a:custGeom>
                <a:avLst/>
                <a:gdLst>
                  <a:gd name="textAreaLeft" fmla="*/ 0 w 946440"/>
                  <a:gd name="textAreaRight" fmla="*/ 946800 w 946440"/>
                  <a:gd name="textAreaTop" fmla="*/ 0 h 645480"/>
                  <a:gd name="textAreaBottom" fmla="*/ 645840 h 645480"/>
                </a:gdLst>
                <a:ahLst/>
                <a:cxnLst/>
                <a:rect l="textAreaLeft" t="textAreaTop" r="textAreaRight" b="textAreaBottom"/>
                <a:pathLst>
                  <a:path w="48604" h="33163" fill="none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471;p37"/>
              <p:cNvSpPr/>
              <p:nvPr/>
            </p:nvSpPr>
            <p:spPr>
              <a:xfrm>
                <a:off x="8233200" y="2107800"/>
                <a:ext cx="73800" cy="7380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3800" h="3801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" name="Google Shape;472;p37"/>
              <p:cNvSpPr/>
              <p:nvPr/>
            </p:nvSpPr>
            <p:spPr>
              <a:xfrm>
                <a:off x="7647840" y="2476800"/>
                <a:ext cx="41040" cy="41040"/>
              </a:xfrm>
              <a:custGeom>
                <a:avLst/>
                <a:gdLst>
                  <a:gd name="textAreaLeft" fmla="*/ 0 w 41040"/>
                  <a:gd name="textAreaRight" fmla="*/ 41400 w 41040"/>
                  <a:gd name="textAreaTop" fmla="*/ 0 h 41040"/>
                  <a:gd name="textAreaBottom" fmla="*/ 41400 h 41040"/>
                </a:gdLst>
                <a:ahLst/>
                <a:cxnLst/>
                <a:rect l="textAreaLeft" t="textAreaTop" r="textAreaRight" b="textAreaBottom"/>
                <a:pathLst>
                  <a:path w="2128" h="2129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520" bIns="20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473;p37"/>
              <p:cNvSpPr/>
              <p:nvPr/>
            </p:nvSpPr>
            <p:spPr>
              <a:xfrm>
                <a:off x="8226360" y="2505600"/>
                <a:ext cx="32400" cy="31680"/>
              </a:xfrm>
              <a:custGeom>
                <a:avLst/>
                <a:gdLst>
                  <a:gd name="textAreaLeft" fmla="*/ 0 w 32400"/>
                  <a:gd name="textAreaRight" fmla="*/ 32760 w 3240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1673" h="164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" bIns="15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474;p37"/>
              <p:cNvSpPr/>
              <p:nvPr/>
            </p:nvSpPr>
            <p:spPr>
              <a:xfrm>
                <a:off x="7745400" y="2150280"/>
                <a:ext cx="73800" cy="7380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3800" h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" name="Google Shape;475;p37"/>
              <p:cNvSpPr/>
              <p:nvPr/>
            </p:nvSpPr>
            <p:spPr>
              <a:xfrm>
                <a:off x="8195400" y="18734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79" h="13618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" name="Google Shape;476;p37"/>
              <p:cNvSpPr/>
              <p:nvPr/>
            </p:nvSpPr>
            <p:spPr>
              <a:xfrm>
                <a:off x="8195400" y="18734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79" h="13618" fill="none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3800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9" name="Google Shape;477;p37"/>
              <p:cNvSpPr/>
              <p:nvPr/>
            </p:nvSpPr>
            <p:spPr>
              <a:xfrm>
                <a:off x="8503200" y="191700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0" name="Google Shape;478;p37"/>
              <p:cNvSpPr/>
              <p:nvPr/>
            </p:nvSpPr>
            <p:spPr>
              <a:xfrm>
                <a:off x="8263080" y="2067480"/>
                <a:ext cx="17280" cy="1728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913" h="912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" name="Google Shape;479;p37"/>
              <p:cNvSpPr/>
              <p:nvPr/>
            </p:nvSpPr>
            <p:spPr>
              <a:xfrm>
                <a:off x="8499960" y="2079360"/>
                <a:ext cx="13320" cy="12600"/>
              </a:xfrm>
              <a:custGeom>
                <a:avLst/>
                <a:gdLst>
                  <a:gd name="textAreaLeft" fmla="*/ 0 w 13320"/>
                  <a:gd name="textAreaRight" fmla="*/ 13680 w 13320"/>
                  <a:gd name="textAreaTop" fmla="*/ 0 h 12600"/>
                  <a:gd name="textAreaBottom" fmla="*/ 12960 h 12600"/>
                </a:gdLst>
                <a:ahLst/>
                <a:cxnLst/>
                <a:rect l="textAreaLeft" t="textAreaTop" r="textAreaRight" b="textAreaBottom"/>
                <a:pathLst>
                  <a:path w="700" h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480" bIns="6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" name="Google Shape;480;p37"/>
              <p:cNvSpPr/>
              <p:nvPr/>
            </p:nvSpPr>
            <p:spPr>
              <a:xfrm>
                <a:off x="8303760" y="193428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481;p37"/>
              <p:cNvSpPr/>
              <p:nvPr/>
            </p:nvSpPr>
            <p:spPr>
              <a:xfrm>
                <a:off x="7282440" y="24566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80" h="13619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482;p37"/>
              <p:cNvSpPr/>
              <p:nvPr/>
            </p:nvSpPr>
            <p:spPr>
              <a:xfrm>
                <a:off x="7282440" y="24566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80" h="13619" fill="none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5" name="Google Shape;483;p37"/>
              <p:cNvSpPr/>
              <p:nvPr/>
            </p:nvSpPr>
            <p:spPr>
              <a:xfrm>
                <a:off x="7590240" y="250092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484;p37"/>
              <p:cNvSpPr/>
              <p:nvPr/>
            </p:nvSpPr>
            <p:spPr>
              <a:xfrm>
                <a:off x="7348680" y="2650680"/>
                <a:ext cx="17280" cy="1728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913" h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485;p37"/>
              <p:cNvSpPr/>
              <p:nvPr/>
            </p:nvSpPr>
            <p:spPr>
              <a:xfrm>
                <a:off x="7586280" y="2663280"/>
                <a:ext cx="13320" cy="12600"/>
              </a:xfrm>
              <a:custGeom>
                <a:avLst/>
                <a:gdLst>
                  <a:gd name="textAreaLeft" fmla="*/ 0 w 13320"/>
                  <a:gd name="textAreaRight" fmla="*/ 13680 w 13320"/>
                  <a:gd name="textAreaTop" fmla="*/ 0 h 12600"/>
                  <a:gd name="textAreaBottom" fmla="*/ 12960 h 12600"/>
                </a:gdLst>
                <a:ahLst/>
                <a:cxnLst/>
                <a:rect l="textAreaLeft" t="textAreaTop" r="textAreaRight" b="textAreaBottom"/>
                <a:pathLst>
                  <a:path w="701" h="67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480" bIns="6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486;p37"/>
              <p:cNvSpPr/>
              <p:nvPr/>
            </p:nvSpPr>
            <p:spPr>
              <a:xfrm>
                <a:off x="7390080" y="251820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9" name="Google Shape;487;p37"/>
            <p:cNvGrpSpPr/>
            <p:nvPr/>
          </p:nvGrpSpPr>
          <p:grpSpPr>
            <a:xfrm>
              <a:off x="6265800" y="1346400"/>
              <a:ext cx="517680" cy="327600"/>
              <a:chOff x="6265800" y="1346400"/>
              <a:chExt cx="517680" cy="327600"/>
            </a:xfrm>
          </p:grpSpPr>
          <p:sp>
            <p:nvSpPr>
              <p:cNvPr id="330" name="Google Shape;488;p37"/>
              <p:cNvSpPr/>
              <p:nvPr/>
            </p:nvSpPr>
            <p:spPr>
              <a:xfrm>
                <a:off x="6554160" y="1418400"/>
                <a:ext cx="68760" cy="68760"/>
              </a:xfrm>
              <a:custGeom>
                <a:avLst/>
                <a:gdLst>
                  <a:gd name="textAreaLeft" fmla="*/ 0 w 68760"/>
                  <a:gd name="textAreaRight" fmla="*/ 69120 w 68760"/>
                  <a:gd name="textAreaTop" fmla="*/ 0 h 68760"/>
                  <a:gd name="textAreaBottom" fmla="*/ 69120 h 68760"/>
                </a:gdLst>
                <a:ahLst/>
                <a:cxnLst/>
                <a:rect l="textAreaLeft" t="textAreaTop" r="textAreaRight" b="textAreaBottom"/>
                <a:pathLst>
                  <a:path w="2503" h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331" name="Google Shape;489;p37"/>
              <p:cNvGrpSpPr/>
              <p:nvPr/>
            </p:nvGrpSpPr>
            <p:grpSpPr>
              <a:xfrm>
                <a:off x="6265800" y="1346400"/>
                <a:ext cx="517680" cy="327600"/>
                <a:chOff x="6265800" y="1346400"/>
                <a:chExt cx="517680" cy="327600"/>
              </a:xfrm>
            </p:grpSpPr>
            <p:sp>
              <p:nvSpPr>
                <p:cNvPr id="332" name="Google Shape;490;p37"/>
                <p:cNvSpPr/>
                <p:nvPr/>
              </p:nvSpPr>
              <p:spPr>
                <a:xfrm>
                  <a:off x="6698160" y="1410120"/>
                  <a:ext cx="85320" cy="85320"/>
                </a:xfrm>
                <a:custGeom>
                  <a:avLst/>
                  <a:gdLst>
                    <a:gd name="textAreaLeft" fmla="*/ 0 w 85320"/>
                    <a:gd name="textAreaRight" fmla="*/ 85680 w 85320"/>
                    <a:gd name="textAreaTop" fmla="*/ 0 h 85320"/>
                    <a:gd name="textAreaBottom" fmla="*/ 85680 h 85320"/>
                  </a:gdLst>
                  <a:ahLst/>
                  <a:cxnLst/>
                  <a:rect l="textAreaLeft" t="textAreaTop" r="textAreaRight" b="textAreaBottom"/>
                  <a:pathLst>
                    <a:path w="3103" h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840" bIns="42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3" name="Google Shape;491;p37"/>
                <p:cNvSpPr/>
                <p:nvPr/>
              </p:nvSpPr>
              <p:spPr>
                <a:xfrm>
                  <a:off x="6539760" y="1588680"/>
                  <a:ext cx="84600" cy="85320"/>
                </a:xfrm>
                <a:custGeom>
                  <a:avLst/>
                  <a:gdLst>
                    <a:gd name="textAreaLeft" fmla="*/ 0 w 84600"/>
                    <a:gd name="textAreaRight" fmla="*/ 84960 w 84600"/>
                    <a:gd name="textAreaTop" fmla="*/ 0 h 85320"/>
                    <a:gd name="textAreaBottom" fmla="*/ 85680 h 85320"/>
                  </a:gdLst>
                  <a:ahLst/>
                  <a:cxnLst/>
                  <a:rect l="textAreaLeft" t="textAreaTop" r="textAreaRight" b="textAreaBottom"/>
                  <a:pathLst>
                    <a:path w="3070" h="3104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840" bIns="42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4" name="Google Shape;492;p37"/>
                <p:cNvSpPr/>
                <p:nvPr/>
              </p:nvSpPr>
              <p:spPr>
                <a:xfrm>
                  <a:off x="6365160" y="1346400"/>
                  <a:ext cx="15480" cy="21348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13480"/>
                    <a:gd name="textAreaBottom" fmla="*/ 213840 h 213480"/>
                  </a:gdLst>
                  <a:ahLst/>
                  <a:cxnLst/>
                  <a:rect l="textAreaLeft" t="textAreaTop" r="textAreaRight" b="textAreaBottom"/>
                  <a:pathLst>
                    <a:path w="568" h="774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493;p37"/>
                <p:cNvSpPr/>
                <p:nvPr/>
              </p:nvSpPr>
              <p:spPr>
                <a:xfrm>
                  <a:off x="6265800" y="1445040"/>
                  <a:ext cx="213480" cy="15480"/>
                </a:xfrm>
                <a:custGeom>
                  <a:avLst/>
                  <a:gdLst>
                    <a:gd name="textAreaLeft" fmla="*/ 0 w 213480"/>
                    <a:gd name="textAreaRight" fmla="*/ 213840 w 213480"/>
                    <a:gd name="textAreaTop" fmla="*/ 0 h 15480"/>
                    <a:gd name="textAreaBottom" fmla="*/ 15840 h 15480"/>
                  </a:gdLst>
                  <a:ahLst/>
                  <a:cxnLst/>
                  <a:rect l="textAreaLeft" t="textAreaTop" r="textAreaRight" b="textAreaBottom"/>
                  <a:pathLst>
                    <a:path w="7740" h="568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920" bIns="792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36" name="Google Shape;494;p37"/>
            <p:cNvGrpSpPr/>
            <p:nvPr/>
          </p:nvGrpSpPr>
          <p:grpSpPr>
            <a:xfrm>
              <a:off x="7976160" y="605880"/>
              <a:ext cx="849960" cy="850320"/>
              <a:chOff x="7976160" y="605880"/>
              <a:chExt cx="849960" cy="850320"/>
            </a:xfrm>
          </p:grpSpPr>
          <p:sp>
            <p:nvSpPr>
              <p:cNvPr id="337" name="Google Shape;495;p37"/>
              <p:cNvSpPr/>
              <p:nvPr/>
            </p:nvSpPr>
            <p:spPr>
              <a:xfrm flipH="1">
                <a:off x="7976160" y="705960"/>
                <a:ext cx="179280" cy="325080"/>
              </a:xfrm>
              <a:custGeom>
                <a:avLst/>
                <a:gdLst>
                  <a:gd name="textAreaLeft" fmla="*/ 360 w 179280"/>
                  <a:gd name="textAreaRight" fmla="*/ 180000 w 179280"/>
                  <a:gd name="textAreaTop" fmla="*/ 0 h 325080"/>
                  <a:gd name="textAreaBottom" fmla="*/ 325440 h 325080"/>
                </a:gdLst>
                <a:ahLst/>
                <a:cxnLst/>
                <a:rect l="textAreaLeft" t="textAreaTop" r="textAreaRight" b="textAreaBottom"/>
                <a:pathLst>
                  <a:path w="6145" h="11128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8" name="Google Shape;496;p37"/>
              <p:cNvSpPr/>
              <p:nvPr/>
            </p:nvSpPr>
            <p:spPr>
              <a:xfrm flipH="1">
                <a:off x="7987320" y="1117800"/>
                <a:ext cx="103680" cy="160920"/>
              </a:xfrm>
              <a:custGeom>
                <a:avLst/>
                <a:gdLst>
                  <a:gd name="textAreaLeft" fmla="*/ 360 w 103680"/>
                  <a:gd name="textAreaRight" fmla="*/ 104400 w 10368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3557" h="551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9" name="Google Shape;497;p37"/>
              <p:cNvSpPr/>
              <p:nvPr/>
            </p:nvSpPr>
            <p:spPr>
              <a:xfrm flipH="1">
                <a:off x="8188560" y="1303560"/>
                <a:ext cx="511920" cy="152640"/>
              </a:xfrm>
              <a:custGeom>
                <a:avLst/>
                <a:gdLst>
                  <a:gd name="textAreaLeft" fmla="*/ 360 w 511920"/>
                  <a:gd name="textAreaRight" fmla="*/ 512640 w 511920"/>
                  <a:gd name="textAreaTop" fmla="*/ 0 h 152640"/>
                  <a:gd name="textAreaBottom" fmla="*/ 153000 h 152640"/>
                </a:gdLst>
                <a:ahLst/>
                <a:cxnLst/>
                <a:rect l="textAreaLeft" t="textAreaTop" r="textAreaRight" b="textAreaBottom"/>
                <a:pathLst>
                  <a:path w="17519" h="5231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6320" bIns="763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" name="Google Shape;498;p37"/>
              <p:cNvSpPr/>
              <p:nvPr/>
            </p:nvSpPr>
            <p:spPr>
              <a:xfrm flipH="1">
                <a:off x="8672040" y="732600"/>
                <a:ext cx="153720" cy="464400"/>
              </a:xfrm>
              <a:custGeom>
                <a:avLst/>
                <a:gdLst>
                  <a:gd name="textAreaLeft" fmla="*/ -360 w 153720"/>
                  <a:gd name="textAreaRight" fmla="*/ 153720 w 153720"/>
                  <a:gd name="textAreaTop" fmla="*/ 0 h 464400"/>
                  <a:gd name="textAreaBottom" fmla="*/ 464760 h 464400"/>
                </a:gdLst>
                <a:ahLst/>
                <a:cxnLst/>
                <a:rect l="textAreaLeft" t="textAreaTop" r="textAreaRight" b="textAreaBottom"/>
                <a:pathLst>
                  <a:path w="5270" h="15903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" name="Google Shape;499;p37"/>
              <p:cNvSpPr/>
              <p:nvPr/>
            </p:nvSpPr>
            <p:spPr>
              <a:xfrm flipH="1">
                <a:off x="8402040" y="605880"/>
                <a:ext cx="194760" cy="85320"/>
              </a:xfrm>
              <a:custGeom>
                <a:avLst/>
                <a:gdLst>
                  <a:gd name="textAreaLeft" fmla="*/ -360 w 194760"/>
                  <a:gd name="textAreaRight" fmla="*/ 194760 w 19476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6677" h="293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" name="Google Shape;500;p37"/>
              <p:cNvSpPr/>
              <p:nvPr/>
            </p:nvSpPr>
            <p:spPr>
              <a:xfrm flipH="1">
                <a:off x="8141040" y="771480"/>
                <a:ext cx="519480" cy="519480"/>
              </a:xfrm>
              <a:custGeom>
                <a:avLst/>
                <a:gdLst>
                  <a:gd name="textAreaLeft" fmla="*/ -360 w 519480"/>
                  <a:gd name="textAreaRight" fmla="*/ 519480 w 519480"/>
                  <a:gd name="textAreaTop" fmla="*/ 0 h 519480"/>
                  <a:gd name="textAreaBottom" fmla="*/ 519840 h 519480"/>
                </a:gdLst>
                <a:ahLst/>
                <a:cxnLst/>
                <a:rect l="textAreaLeft" t="textAreaTop" r="textAreaRight" b="textAreaBottom"/>
                <a:pathLst>
                  <a:path w="17786" h="17785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01;p37"/>
              <p:cNvSpPr/>
              <p:nvPr/>
            </p:nvSpPr>
            <p:spPr>
              <a:xfrm>
                <a:off x="8264160" y="858960"/>
                <a:ext cx="272520" cy="336240"/>
              </a:xfrm>
              <a:custGeom>
                <a:avLst/>
                <a:gdLst>
                  <a:gd name="textAreaLeft" fmla="*/ 0 w 272520"/>
                  <a:gd name="textAreaRight" fmla="*/ 272880 w 272520"/>
                  <a:gd name="textAreaTop" fmla="*/ 0 h 336240"/>
                  <a:gd name="textAreaBottom" fmla="*/ 336600 h 336240"/>
                </a:gdLst>
                <a:ahLst/>
                <a:cxnLst/>
                <a:rect l="textAreaLeft" t="textAreaTop" r="textAreaRight" b="textAreaBottom"/>
                <a:pathLst>
                  <a:path w="9340" h="11509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4" name="Google Shape;502;p37"/>
            <p:cNvGrpSpPr/>
            <p:nvPr/>
          </p:nvGrpSpPr>
          <p:grpSpPr>
            <a:xfrm>
              <a:off x="7025400" y="1287000"/>
              <a:ext cx="376200" cy="657360"/>
              <a:chOff x="7025400" y="1287000"/>
              <a:chExt cx="376200" cy="657360"/>
            </a:xfrm>
          </p:grpSpPr>
          <p:sp>
            <p:nvSpPr>
              <p:cNvPr id="345" name="Google Shape;503;p37"/>
              <p:cNvSpPr/>
              <p:nvPr/>
            </p:nvSpPr>
            <p:spPr>
              <a:xfrm flipH="1">
                <a:off x="7025040" y="1287000"/>
                <a:ext cx="376200" cy="29520"/>
              </a:xfrm>
              <a:custGeom>
                <a:avLst/>
                <a:gdLst>
                  <a:gd name="textAreaLeft" fmla="*/ -360 w 376200"/>
                  <a:gd name="textAreaRight" fmla="*/ 376200 w 3762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12878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" name="Google Shape;504;p37"/>
              <p:cNvSpPr/>
              <p:nvPr/>
            </p:nvSpPr>
            <p:spPr>
              <a:xfrm flipH="1">
                <a:off x="7188480" y="1366560"/>
                <a:ext cx="212040" cy="29520"/>
              </a:xfrm>
              <a:custGeom>
                <a:avLst/>
                <a:gdLst>
                  <a:gd name="textAreaLeft" fmla="*/ -360 w 212040"/>
                  <a:gd name="textAreaRight" fmla="*/ 212040 w 2120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7267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05;p37"/>
              <p:cNvSpPr/>
              <p:nvPr/>
            </p:nvSpPr>
            <p:spPr>
              <a:xfrm flipH="1">
                <a:off x="7025400" y="1366560"/>
                <a:ext cx="114120" cy="29520"/>
              </a:xfrm>
              <a:custGeom>
                <a:avLst/>
                <a:gdLst>
                  <a:gd name="textAreaLeft" fmla="*/ -360 w 114120"/>
                  <a:gd name="textAreaRight" fmla="*/ 114120 w 1141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3919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06;p37"/>
              <p:cNvSpPr/>
              <p:nvPr/>
            </p:nvSpPr>
            <p:spPr>
              <a:xfrm flipH="1">
                <a:off x="7025400" y="1445040"/>
                <a:ext cx="82440" cy="29520"/>
              </a:xfrm>
              <a:custGeom>
                <a:avLst/>
                <a:gdLst>
                  <a:gd name="textAreaLeft" fmla="*/ -360 w 82440"/>
                  <a:gd name="textAreaRight" fmla="*/ 82440 w 824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2835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" name="Google Shape;507;p37"/>
              <p:cNvSpPr/>
              <p:nvPr/>
            </p:nvSpPr>
            <p:spPr>
              <a:xfrm flipH="1">
                <a:off x="7171920" y="1445040"/>
                <a:ext cx="228600" cy="29520"/>
              </a:xfrm>
              <a:custGeom>
                <a:avLst/>
                <a:gdLst>
                  <a:gd name="textAreaLeft" fmla="*/ -360 w 228600"/>
                  <a:gd name="textAreaRight" fmla="*/ 228600 w 2286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7837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" name="Google Shape;508;p37"/>
              <p:cNvSpPr/>
              <p:nvPr/>
            </p:nvSpPr>
            <p:spPr>
              <a:xfrm flipH="1">
                <a:off x="7025040" y="1524960"/>
                <a:ext cx="243720" cy="29520"/>
              </a:xfrm>
              <a:custGeom>
                <a:avLst/>
                <a:gdLst>
                  <a:gd name="textAreaLeft" fmla="*/ -360 w 243720"/>
                  <a:gd name="textAreaRight" fmla="*/ 243720 w 2437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8351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" name="Google Shape;509;p37"/>
              <p:cNvSpPr/>
              <p:nvPr/>
            </p:nvSpPr>
            <p:spPr>
              <a:xfrm flipH="1">
                <a:off x="7026120" y="1608840"/>
                <a:ext cx="195840" cy="29520"/>
              </a:xfrm>
              <a:custGeom>
                <a:avLst/>
                <a:gdLst>
                  <a:gd name="textAreaLeft" fmla="*/ 360 w 195840"/>
                  <a:gd name="textAreaRight" fmla="*/ 196560 w 1958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6715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" name="Google Shape;510;p37"/>
              <p:cNvSpPr/>
              <p:nvPr/>
            </p:nvSpPr>
            <p:spPr>
              <a:xfrm flipH="1">
                <a:off x="7025400" y="1776240"/>
                <a:ext cx="286200" cy="2916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9797" h="1009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" name="Google Shape;511;p37"/>
              <p:cNvSpPr/>
              <p:nvPr/>
            </p:nvSpPr>
            <p:spPr>
              <a:xfrm flipH="1">
                <a:off x="7025400" y="1845360"/>
                <a:ext cx="286200" cy="2952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9797" h="1028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" name="Google Shape;512;p37"/>
              <p:cNvSpPr/>
              <p:nvPr/>
            </p:nvSpPr>
            <p:spPr>
              <a:xfrm flipH="1">
                <a:off x="7026120" y="1914840"/>
                <a:ext cx="195840" cy="29520"/>
              </a:xfrm>
              <a:custGeom>
                <a:avLst/>
                <a:gdLst>
                  <a:gd name="textAreaLeft" fmla="*/ 360 w 195840"/>
                  <a:gd name="textAreaRight" fmla="*/ 196560 w 1958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6715" h="1028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55" name="Google Shape;513;p37"/>
            <p:cNvGrpSpPr/>
            <p:nvPr/>
          </p:nvGrpSpPr>
          <p:grpSpPr>
            <a:xfrm>
              <a:off x="4689000" y="171000"/>
              <a:ext cx="2199240" cy="1906560"/>
              <a:chOff x="4689000" y="171000"/>
              <a:chExt cx="2199240" cy="1906560"/>
            </a:xfrm>
          </p:grpSpPr>
          <p:sp>
            <p:nvSpPr>
              <p:cNvPr id="356" name="Google Shape;514;p37"/>
              <p:cNvSpPr/>
              <p:nvPr/>
            </p:nvSpPr>
            <p:spPr>
              <a:xfrm>
                <a:off x="4689000" y="1166400"/>
                <a:ext cx="772920" cy="911160"/>
              </a:xfrm>
              <a:custGeom>
                <a:avLst/>
                <a:gdLst>
                  <a:gd name="textAreaLeft" fmla="*/ 0 w 772920"/>
                  <a:gd name="textAreaRight" fmla="*/ 773280 w 772920"/>
                  <a:gd name="textAreaTop" fmla="*/ 0 h 911160"/>
                  <a:gd name="textAreaBottom" fmla="*/ 911520 h 911160"/>
                </a:gdLst>
                <a:ahLst/>
                <a:cxnLst/>
                <a:rect l="textAreaLeft" t="textAreaTop" r="textAreaRight" b="textAreaBottom"/>
                <a:pathLst>
                  <a:path w="27988" h="32991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" name="Google Shape;515;p37"/>
              <p:cNvSpPr/>
              <p:nvPr/>
            </p:nvSpPr>
            <p:spPr>
              <a:xfrm>
                <a:off x="4746960" y="1114920"/>
                <a:ext cx="771840" cy="911160"/>
              </a:xfrm>
              <a:custGeom>
                <a:avLst/>
                <a:gdLst>
                  <a:gd name="textAreaLeft" fmla="*/ 0 w 771840"/>
                  <a:gd name="textAreaRight" fmla="*/ 772200 w 771840"/>
                  <a:gd name="textAreaTop" fmla="*/ 0 h 911160"/>
                  <a:gd name="textAreaBottom" fmla="*/ 911520 h 911160"/>
                </a:gdLst>
                <a:ahLst/>
                <a:cxnLst/>
                <a:rect l="textAreaLeft" t="textAreaTop" r="textAreaRight" b="textAreaBottom"/>
                <a:pathLst>
                  <a:path w="27954" h="32991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" name="Google Shape;516;p37"/>
              <p:cNvSpPr/>
              <p:nvPr/>
            </p:nvSpPr>
            <p:spPr>
              <a:xfrm>
                <a:off x="4964760" y="700200"/>
                <a:ext cx="998640" cy="957240"/>
              </a:xfrm>
              <a:custGeom>
                <a:avLst/>
                <a:gdLst>
                  <a:gd name="textAreaLeft" fmla="*/ 0 w 998640"/>
                  <a:gd name="textAreaRight" fmla="*/ 999000 w 998640"/>
                  <a:gd name="textAreaTop" fmla="*/ 0 h 957240"/>
                  <a:gd name="textAreaBottom" fmla="*/ 957600 h 957240"/>
                </a:gdLst>
                <a:ahLst/>
                <a:cxnLst/>
                <a:rect l="textAreaLeft" t="textAreaTop" r="textAreaRight" b="textAreaBottom"/>
                <a:pathLst>
                  <a:path w="36160" h="34659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9" name="Google Shape;517;p37"/>
              <p:cNvSpPr/>
              <p:nvPr/>
            </p:nvSpPr>
            <p:spPr>
              <a:xfrm>
                <a:off x="5019840" y="648360"/>
                <a:ext cx="999360" cy="957240"/>
              </a:xfrm>
              <a:custGeom>
                <a:avLst/>
                <a:gdLst>
                  <a:gd name="textAreaLeft" fmla="*/ 0 w 999360"/>
                  <a:gd name="textAreaRight" fmla="*/ 999720 w 999360"/>
                  <a:gd name="textAreaTop" fmla="*/ 0 h 957240"/>
                  <a:gd name="textAreaBottom" fmla="*/ 957600 h 957240"/>
                </a:gdLst>
                <a:ahLst/>
                <a:cxnLst/>
                <a:rect l="textAreaLeft" t="textAreaTop" r="textAreaRight" b="textAreaBottom"/>
                <a:pathLst>
                  <a:path w="36194" h="34659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18;p37"/>
              <p:cNvSpPr/>
              <p:nvPr/>
            </p:nvSpPr>
            <p:spPr>
              <a:xfrm>
                <a:off x="5100120" y="708480"/>
                <a:ext cx="838080" cy="838080"/>
              </a:xfrm>
              <a:custGeom>
                <a:avLst/>
                <a:gdLst>
                  <a:gd name="textAreaLeft" fmla="*/ 0 w 838080"/>
                  <a:gd name="textAreaRight" fmla="*/ 838440 w 838080"/>
                  <a:gd name="textAreaTop" fmla="*/ 0 h 838080"/>
                  <a:gd name="textAreaBottom" fmla="*/ 838440 h 838080"/>
                </a:gdLst>
                <a:ahLst/>
                <a:cxnLst/>
                <a:rect l="textAreaLeft" t="textAreaTop" r="textAreaRight" b="textAreaBottom"/>
                <a:pathLst>
                  <a:path w="30356" h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19;p37"/>
              <p:cNvSpPr/>
              <p:nvPr/>
            </p:nvSpPr>
            <p:spPr>
              <a:xfrm>
                <a:off x="5540400" y="708480"/>
                <a:ext cx="394200" cy="410760"/>
              </a:xfrm>
              <a:custGeom>
                <a:avLst/>
                <a:gdLst>
                  <a:gd name="textAreaLeft" fmla="*/ 0 w 394200"/>
                  <a:gd name="textAreaRight" fmla="*/ 394560 w 394200"/>
                  <a:gd name="textAreaTop" fmla="*/ 0 h 410760"/>
                  <a:gd name="textAreaBottom" fmla="*/ 411120 h 410760"/>
                </a:gdLst>
                <a:ahLst/>
                <a:cxnLst/>
                <a:rect l="textAreaLeft" t="textAreaTop" r="textAreaRight" b="textAreaBottom"/>
                <a:pathLst>
                  <a:path w="14278" h="148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20;p37"/>
              <p:cNvSpPr/>
              <p:nvPr/>
            </p:nvSpPr>
            <p:spPr>
              <a:xfrm>
                <a:off x="5150880" y="708480"/>
                <a:ext cx="389520" cy="310320"/>
              </a:xfrm>
              <a:custGeom>
                <a:avLst/>
                <a:gdLst>
                  <a:gd name="textAreaLeft" fmla="*/ 0 w 389520"/>
                  <a:gd name="textAreaRight" fmla="*/ 389880 w 389520"/>
                  <a:gd name="textAreaTop" fmla="*/ 0 h 310320"/>
                  <a:gd name="textAreaBottom" fmla="*/ 310680 h 310320"/>
                </a:gdLst>
                <a:ahLst/>
                <a:cxnLst/>
                <a:rect l="textAreaLeft" t="textAreaTop" r="textAreaRight" b="textAreaBottom"/>
                <a:pathLst>
                  <a:path w="14111" h="11242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21;p37"/>
              <p:cNvSpPr/>
              <p:nvPr/>
            </p:nvSpPr>
            <p:spPr>
              <a:xfrm>
                <a:off x="6340320" y="171000"/>
                <a:ext cx="547920" cy="547920"/>
              </a:xfrm>
              <a:custGeom>
                <a:avLst/>
                <a:gdLst>
                  <a:gd name="textAreaLeft" fmla="*/ 0 w 547920"/>
                  <a:gd name="textAreaRight" fmla="*/ 548280 w 547920"/>
                  <a:gd name="textAreaTop" fmla="*/ 0 h 547920"/>
                  <a:gd name="textAreaBottom" fmla="*/ 548280 h 547920"/>
                </a:gdLst>
                <a:ahLst/>
                <a:cxnLst/>
                <a:rect l="textAreaLeft" t="textAreaTop" r="textAreaRight" b="textAreaBottom"/>
                <a:pathLst>
                  <a:path w="19848" h="19849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22;p37"/>
          <p:cNvGrpSpPr/>
          <p:nvPr/>
        </p:nvGrpSpPr>
        <p:grpSpPr>
          <a:xfrm>
            <a:off x="330480" y="4274640"/>
            <a:ext cx="517680" cy="327600"/>
            <a:chOff x="330480" y="4274640"/>
            <a:chExt cx="517680" cy="327600"/>
          </a:xfrm>
        </p:grpSpPr>
        <p:sp>
          <p:nvSpPr>
            <p:cNvPr id="365" name="Google Shape;523;p37"/>
            <p:cNvSpPr/>
            <p:nvPr/>
          </p:nvSpPr>
          <p:spPr>
            <a:xfrm>
              <a:off x="618840" y="434628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503" h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66" name="Google Shape;524;p37"/>
            <p:cNvGrpSpPr/>
            <p:nvPr/>
          </p:nvGrpSpPr>
          <p:grpSpPr>
            <a:xfrm>
              <a:off x="330480" y="4274640"/>
              <a:ext cx="517680" cy="327600"/>
              <a:chOff x="330480" y="4274640"/>
              <a:chExt cx="517680" cy="327600"/>
            </a:xfrm>
          </p:grpSpPr>
          <p:sp>
            <p:nvSpPr>
              <p:cNvPr id="367" name="Google Shape;525;p37"/>
              <p:cNvSpPr/>
              <p:nvPr/>
            </p:nvSpPr>
            <p:spPr>
              <a:xfrm>
                <a:off x="762840" y="43380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103" h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8" name="Google Shape;526;p37"/>
              <p:cNvSpPr/>
              <p:nvPr/>
            </p:nvSpPr>
            <p:spPr>
              <a:xfrm>
                <a:off x="604440" y="4516920"/>
                <a:ext cx="84600" cy="8532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070" h="3104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527;p37"/>
              <p:cNvSpPr/>
              <p:nvPr/>
            </p:nvSpPr>
            <p:spPr>
              <a:xfrm>
                <a:off x="429840" y="4274640"/>
                <a:ext cx="15480" cy="21348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213480"/>
                  <a:gd name="textAreaBottom" fmla="*/ 213840 h 213480"/>
                </a:gdLst>
                <a:ahLst/>
                <a:cxnLst/>
                <a:rect l="textAreaLeft" t="textAreaTop" r="textAreaRight" b="textAreaBottom"/>
                <a:pathLst>
                  <a:path w="568" h="774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528;p37"/>
              <p:cNvSpPr/>
              <p:nvPr/>
            </p:nvSpPr>
            <p:spPr>
              <a:xfrm>
                <a:off x="330480" y="4373280"/>
                <a:ext cx="213480" cy="15480"/>
              </a:xfrm>
              <a:custGeom>
                <a:avLst/>
                <a:gdLst>
                  <a:gd name="textAreaLeft" fmla="*/ 0 w 213480"/>
                  <a:gd name="textAreaRight" fmla="*/ 213840 w 213480"/>
                  <a:gd name="textAreaTop" fmla="*/ 0 h 15480"/>
                  <a:gd name="textAreaBottom" fmla="*/ 15840 h 15480"/>
                </a:gdLst>
                <a:ahLst/>
                <a:cxnLst/>
                <a:rect l="textAreaLeft" t="textAreaTop" r="textAreaRight" b="textAreaBottom"/>
                <a:pathLst>
                  <a:path w="7740" h="568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" bIns="7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71" name="Google Shape;529;p37"/>
          <p:cNvGrpSpPr/>
          <p:nvPr/>
        </p:nvGrpSpPr>
        <p:grpSpPr>
          <a:xfrm>
            <a:off x="1476360" y="221760"/>
            <a:ext cx="609120" cy="583200"/>
            <a:chOff x="1476360" y="221760"/>
            <a:chExt cx="609120" cy="583200"/>
          </a:xfrm>
        </p:grpSpPr>
        <p:sp>
          <p:nvSpPr>
            <p:cNvPr id="372" name="Google Shape;530;p37"/>
            <p:cNvSpPr/>
            <p:nvPr/>
          </p:nvSpPr>
          <p:spPr>
            <a:xfrm>
              <a:off x="1537200" y="464400"/>
              <a:ext cx="260280" cy="26028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4395" h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531;p37"/>
            <p:cNvSpPr/>
            <p:nvPr/>
          </p:nvSpPr>
          <p:spPr>
            <a:xfrm>
              <a:off x="1706400" y="629280"/>
              <a:ext cx="175680" cy="1756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968" h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532;p37"/>
            <p:cNvSpPr/>
            <p:nvPr/>
          </p:nvSpPr>
          <p:spPr>
            <a:xfrm>
              <a:off x="1922040" y="3618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2759" h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533;p37"/>
            <p:cNvSpPr/>
            <p:nvPr/>
          </p:nvSpPr>
          <p:spPr>
            <a:xfrm>
              <a:off x="1476360" y="221760"/>
              <a:ext cx="84240" cy="842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1427" h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37;p35"/>
          <p:cNvGrpSpPr/>
          <p:nvPr/>
        </p:nvGrpSpPr>
        <p:grpSpPr>
          <a:xfrm>
            <a:off x="592200" y="4512960"/>
            <a:ext cx="1021320" cy="331560"/>
            <a:chOff x="592200" y="4512960"/>
            <a:chExt cx="1021320" cy="331560"/>
          </a:xfrm>
        </p:grpSpPr>
        <p:sp>
          <p:nvSpPr>
            <p:cNvPr id="377" name="Google Shape;338;p35"/>
            <p:cNvSpPr/>
            <p:nvPr/>
          </p:nvSpPr>
          <p:spPr>
            <a:xfrm>
              <a:off x="592200" y="456084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8" name="Google Shape;339;p35"/>
            <p:cNvSpPr/>
            <p:nvPr/>
          </p:nvSpPr>
          <p:spPr>
            <a:xfrm>
              <a:off x="610920" y="451296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340;p35"/>
            <p:cNvSpPr/>
            <p:nvPr/>
          </p:nvSpPr>
          <p:spPr>
            <a:xfrm>
              <a:off x="736560" y="4560840"/>
              <a:ext cx="209160" cy="18792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87920"/>
                <a:gd name="textAreaBottom" fmla="*/ 188280 h 187920"/>
              </a:gdLst>
              <a:ahLst/>
              <a:cxnLst/>
              <a:rect l="textAreaLeft" t="textAreaTop" r="textAreaRight" b="textAreaBottom"/>
              <a:pathLst>
                <a:path w="9308" h="8355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0" name="Google Shape;341;p35"/>
            <p:cNvSpPr/>
            <p:nvPr/>
          </p:nvSpPr>
          <p:spPr>
            <a:xfrm>
              <a:off x="1008360" y="4561560"/>
              <a:ext cx="207720" cy="18720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87200"/>
                <a:gd name="textAreaBottom" fmla="*/ 187560 h 187200"/>
              </a:gdLst>
              <a:ahLst/>
              <a:cxnLst/>
              <a:rect l="textAreaLeft" t="textAreaTop" r="textAreaRight" b="textAreaBottom"/>
              <a:pathLst>
                <a:path w="9240" h="833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342;p35"/>
            <p:cNvSpPr/>
            <p:nvPr/>
          </p:nvSpPr>
          <p:spPr>
            <a:xfrm>
              <a:off x="1281960" y="4560480"/>
              <a:ext cx="206280" cy="18756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9174" h="8338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82" name="Google Shape;343;p35"/>
          <p:cNvGrpSpPr/>
          <p:nvPr/>
        </p:nvGrpSpPr>
        <p:grpSpPr>
          <a:xfrm>
            <a:off x="6499080" y="1792800"/>
            <a:ext cx="1625400" cy="1554480"/>
            <a:chOff x="6499080" y="1792800"/>
            <a:chExt cx="1625400" cy="1554480"/>
          </a:xfrm>
        </p:grpSpPr>
        <p:sp>
          <p:nvSpPr>
            <p:cNvPr id="383" name="Google Shape;344;p35"/>
            <p:cNvSpPr/>
            <p:nvPr/>
          </p:nvSpPr>
          <p:spPr>
            <a:xfrm>
              <a:off x="6499080" y="1872360"/>
              <a:ext cx="1538640" cy="1474920"/>
            </a:xfrm>
            <a:custGeom>
              <a:avLst/>
              <a:gdLst>
                <a:gd name="textAreaLeft" fmla="*/ 0 w 1538640"/>
                <a:gd name="textAreaRight" fmla="*/ 1539000 w 153864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60" h="34659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4" name="Google Shape;345;p35"/>
            <p:cNvSpPr/>
            <p:nvPr/>
          </p:nvSpPr>
          <p:spPr>
            <a:xfrm>
              <a:off x="6584400" y="1792800"/>
              <a:ext cx="1540080" cy="1474920"/>
            </a:xfrm>
            <a:custGeom>
              <a:avLst/>
              <a:gdLst>
                <a:gd name="textAreaLeft" fmla="*/ 0 w 1540080"/>
                <a:gd name="textAreaRight" fmla="*/ 1540440 w 154008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94" h="34659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423440" y="471060"/>
            <a:ext cx="469548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accent1"/>
                </a:solidFill>
                <a:latin typeface="Orbitron"/>
                <a:ea typeface="Orbitron"/>
              </a:rPr>
              <a:t>What is HTML?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subTitle"/>
          </p:nvPr>
        </p:nvSpPr>
        <p:spPr>
          <a:xfrm>
            <a:off x="1317240" y="1069560"/>
            <a:ext cx="469548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chivo Light"/>
                <a:ea typeface="Archivo Light"/>
              </a:rPr>
              <a:t>HTML stands for Hypertext Markup Language. It's the standard language used to create web pages. HTML uses a system of tags and attributes to define content on a page, such as text, images, and links.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87" name="Google Shape;348;p35"/>
          <p:cNvGrpSpPr/>
          <p:nvPr/>
        </p:nvGrpSpPr>
        <p:grpSpPr>
          <a:xfrm>
            <a:off x="6946920" y="2331360"/>
            <a:ext cx="729720" cy="477000"/>
            <a:chOff x="6946920" y="2331360"/>
            <a:chExt cx="729720" cy="477000"/>
          </a:xfrm>
        </p:grpSpPr>
        <p:sp>
          <p:nvSpPr>
            <p:cNvPr id="388" name="Google Shape;349;p35"/>
            <p:cNvSpPr/>
            <p:nvPr/>
          </p:nvSpPr>
          <p:spPr>
            <a:xfrm>
              <a:off x="6946920" y="2331360"/>
              <a:ext cx="519120" cy="477000"/>
            </a:xfrm>
            <a:custGeom>
              <a:avLst/>
              <a:gdLst>
                <a:gd name="textAreaLeft" fmla="*/ 0 w 519120"/>
                <a:gd name="textAreaRight" fmla="*/ 519480 w 519120"/>
                <a:gd name="textAreaTop" fmla="*/ 0 h 477000"/>
                <a:gd name="textAreaBottom" fmla="*/ 477360 h 477000"/>
              </a:gdLst>
              <a:ahLst/>
              <a:cxnLst/>
              <a:rect l="textAreaLeft" t="textAreaTop" r="textAreaRight" b="textAreaBottom"/>
              <a:pathLst>
                <a:path w="10329" h="9493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350;p35"/>
            <p:cNvSpPr/>
            <p:nvPr/>
          </p:nvSpPr>
          <p:spPr>
            <a:xfrm>
              <a:off x="7169760" y="2331360"/>
              <a:ext cx="506880" cy="47628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476280"/>
                <a:gd name="textAreaBottom" fmla="*/ 476640 h 476280"/>
              </a:gdLst>
              <a:ahLst/>
              <a:cxnLst/>
              <a:rect l="textAreaLeft" t="textAreaTop" r="textAreaRight" b="textAreaBottom"/>
              <a:pathLst>
                <a:path w="10082" h="9474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90" name="Google Shape;351;p35"/>
          <p:cNvGrpSpPr/>
          <p:nvPr/>
        </p:nvGrpSpPr>
        <p:grpSpPr>
          <a:xfrm>
            <a:off x="1423440" y="3955320"/>
            <a:ext cx="749160" cy="717120"/>
            <a:chOff x="1423440" y="3955320"/>
            <a:chExt cx="749160" cy="717120"/>
          </a:xfrm>
        </p:grpSpPr>
        <p:sp>
          <p:nvSpPr>
            <p:cNvPr id="391" name="Google Shape;352;p35"/>
            <p:cNvSpPr/>
            <p:nvPr/>
          </p:nvSpPr>
          <p:spPr>
            <a:xfrm>
              <a:off x="1423440" y="3990600"/>
              <a:ext cx="710280" cy="68184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840"/>
                <a:gd name="textAreaBottom" fmla="*/ 682200 h 681840"/>
              </a:gdLst>
              <a:ahLst/>
              <a:cxnLst/>
              <a:rect l="textAreaLeft" t="textAreaTop" r="textAreaRight" b="textAreaBottom"/>
              <a:pathLst>
                <a:path w="31557" h="30289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353;p35"/>
            <p:cNvSpPr/>
            <p:nvPr/>
          </p:nvSpPr>
          <p:spPr>
            <a:xfrm>
              <a:off x="1462320" y="3955320"/>
              <a:ext cx="710280" cy="68112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31556" h="302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354;p35"/>
            <p:cNvSpPr/>
            <p:nvPr/>
          </p:nvSpPr>
          <p:spPr>
            <a:xfrm>
              <a:off x="1519560" y="3998160"/>
              <a:ext cx="596160" cy="595440"/>
            </a:xfrm>
            <a:custGeom>
              <a:avLst/>
              <a:gdLst>
                <a:gd name="textAreaLeft" fmla="*/ 0 w 596160"/>
                <a:gd name="textAreaRight" fmla="*/ 596520 w 596160"/>
                <a:gd name="textAreaTop" fmla="*/ 0 h 595440"/>
                <a:gd name="textAreaBottom" fmla="*/ 595800 h 595440"/>
              </a:gdLst>
              <a:ahLst/>
              <a:cxnLst/>
              <a:rect l="textAreaLeft" t="textAreaTop" r="textAreaRight" b="textAreaBottom"/>
              <a:pathLst>
                <a:path w="26486" h="26453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355;p35"/>
            <p:cNvSpPr/>
            <p:nvPr/>
          </p:nvSpPr>
          <p:spPr>
            <a:xfrm>
              <a:off x="1721520" y="4206960"/>
              <a:ext cx="394200" cy="38736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7513" h="172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356;p35"/>
            <p:cNvSpPr/>
            <p:nvPr/>
          </p:nvSpPr>
          <p:spPr>
            <a:xfrm>
              <a:off x="1642680" y="4121280"/>
              <a:ext cx="348840" cy="348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348840"/>
                <a:gd name="textAreaBottom" fmla="*/ 349200 h 348840"/>
              </a:gdLst>
              <a:ahLst/>
              <a:cxnLst/>
              <a:rect l="textAreaLeft" t="textAreaTop" r="textAreaRight" b="textAreaBottom"/>
              <a:pathLst>
                <a:path w="15512" h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" name="PlaceHolder 1">
            <a:extLst>
              <a:ext uri="{FF2B5EF4-FFF2-40B4-BE49-F238E27FC236}">
                <a16:creationId xmlns:a16="http://schemas.microsoft.com/office/drawing/2014/main" id="{72D6640E-B5DA-47E8-AEC8-1B277C631F0C}"/>
              </a:ext>
            </a:extLst>
          </p:cNvPr>
          <p:cNvSpPr txBox="1">
            <a:spLocks/>
          </p:cNvSpPr>
          <p:nvPr/>
        </p:nvSpPr>
        <p:spPr>
          <a:xfrm>
            <a:off x="1423440" y="2121030"/>
            <a:ext cx="469548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1" spc="-1" dirty="0">
                <a:solidFill>
                  <a:schemeClr val="accent1"/>
                </a:solidFill>
                <a:latin typeface="Orbitron"/>
                <a:ea typeface="Orbitron"/>
              </a:rPr>
              <a:t>HTML Structure</a:t>
            </a:r>
            <a:endParaRPr lang="fr-FR" sz="28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8E3C0200-E234-4E0D-B504-04EDDD318CAE}"/>
              </a:ext>
            </a:extLst>
          </p:cNvPr>
          <p:cNvSpPr txBox="1">
            <a:spLocks/>
          </p:cNvSpPr>
          <p:nvPr/>
        </p:nvSpPr>
        <p:spPr>
          <a:xfrm>
            <a:off x="1317240" y="2718180"/>
            <a:ext cx="469548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Archivo Light"/>
                <a:ea typeface="Archivo Light"/>
              </a:rPr>
              <a:t>An HTML document has a specific structure, which includes elements like the "&lt;!DOCTYPE html&gt;", &lt;html&gt;, &lt;head&gt;, and &lt;body&gt; tags. Understanding this structure is crucial for building a well-organized web page.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191200" y="885960"/>
            <a:ext cx="3238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chemeClr val="accent1"/>
                </a:solidFill>
                <a:latin typeface="Orbitron"/>
                <a:ea typeface="Orbitron"/>
              </a:rPr>
              <a:t>Common HTML Tags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5191200" y="2952720"/>
            <a:ext cx="3238200" cy="130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9413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rchivo Light"/>
                <a:ea typeface="Archivo Light"/>
              </a:rPr>
              <a:t>HTML consists of a variety of tags that define different types of content. Some of the most common tags include:&lt;ul&gt;&lt;li&gt;&lt;strong&gt;&amp;lt;p&amp;gt;&lt;/strong&gt;: Defines a paragraph.&lt;/li&gt;&lt;li&gt;&lt;strong&gt;&amp;lt;h1&amp;gt; to &amp;lt;h6&amp;gt;&lt;/strong&gt;: Define headings, with &amp;lt;h1&amp;gt; being the highest level.&lt;/li&gt;&lt;li&gt;&lt;strong&gt;&amp;lt;div&amp;gt;&lt;/strong&gt;: Used to group content for styling or layout purposes.&lt;/li&gt;&lt;li&gt;&lt;strong&gt;&amp;lt;span&amp;gt;&lt;/strong&gt;: A small section of text, often used for styling.&lt;/li&gt;&lt;li&gt;&lt;strong&gt;&amp;lt;a&amp;gt;&lt;/strong&gt;: Defines a hyperlink that links to another page or resource.&lt;/li&gt;&lt;/ul&gt;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18" name="Google Shape;764;p44"/>
          <p:cNvSpPr/>
          <p:nvPr/>
        </p:nvSpPr>
        <p:spPr>
          <a:xfrm flipH="1">
            <a:off x="720720" y="654120"/>
            <a:ext cx="3984120" cy="3708360"/>
          </a:xfrm>
          <a:prstGeom prst="roundRect">
            <a:avLst>
              <a:gd name="adj" fmla="val 7898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19" name="Google Shape;765;p44"/>
          <p:cNvGrpSpPr/>
          <p:nvPr/>
        </p:nvGrpSpPr>
        <p:grpSpPr>
          <a:xfrm>
            <a:off x="865440" y="991800"/>
            <a:ext cx="609480" cy="582840"/>
            <a:chOff x="865440" y="991800"/>
            <a:chExt cx="609480" cy="582840"/>
          </a:xfrm>
        </p:grpSpPr>
        <p:sp>
          <p:nvSpPr>
            <p:cNvPr id="420" name="Google Shape;766;p44"/>
            <p:cNvSpPr/>
            <p:nvPr/>
          </p:nvSpPr>
          <p:spPr>
            <a:xfrm>
              <a:off x="926280" y="1234440"/>
              <a:ext cx="260280" cy="26028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4395" h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1" name="Google Shape;767;p44"/>
            <p:cNvSpPr/>
            <p:nvPr/>
          </p:nvSpPr>
          <p:spPr>
            <a:xfrm>
              <a:off x="1095840" y="1398960"/>
              <a:ext cx="175680" cy="1756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968" h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2" name="Google Shape;768;p44"/>
            <p:cNvSpPr/>
            <p:nvPr/>
          </p:nvSpPr>
          <p:spPr>
            <a:xfrm>
              <a:off x="1311480" y="11314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2759" h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3" name="Google Shape;769;p44"/>
            <p:cNvSpPr/>
            <p:nvPr/>
          </p:nvSpPr>
          <p:spPr>
            <a:xfrm>
              <a:off x="865440" y="991800"/>
              <a:ext cx="84240" cy="842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1427" h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23960" y="2066760"/>
            <a:ext cx="3524040" cy="154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accent1"/>
                </a:solidFill>
                <a:latin typeface="Orbitron"/>
                <a:ea typeface="Orbitron"/>
              </a:rPr>
              <a:t>HTML Elements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title"/>
          </p:nvPr>
        </p:nvSpPr>
        <p:spPr>
          <a:xfrm>
            <a:off x="1733400" y="1228680"/>
            <a:ext cx="150444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>
                <a:solidFill>
                  <a:schemeClr val="dk1"/>
                </a:solidFill>
                <a:latin typeface="Orbitron"/>
                <a:ea typeface="Orbitron"/>
              </a:rPr>
              <a:t>02</a:t>
            </a:r>
            <a:endParaRPr lang="fr-FR" sz="6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27" name="Google Shape;412;p37"/>
          <p:cNvGrpSpPr/>
          <p:nvPr/>
        </p:nvGrpSpPr>
        <p:grpSpPr>
          <a:xfrm>
            <a:off x="4689000" y="171000"/>
            <a:ext cx="4137120" cy="4971960"/>
            <a:chOff x="4689000" y="171000"/>
            <a:chExt cx="4137120" cy="4971960"/>
          </a:xfrm>
        </p:grpSpPr>
        <p:grpSp>
          <p:nvGrpSpPr>
            <p:cNvPr id="428" name="Google Shape;413;p37"/>
            <p:cNvGrpSpPr/>
            <p:nvPr/>
          </p:nvGrpSpPr>
          <p:grpSpPr>
            <a:xfrm>
              <a:off x="5313240" y="1838160"/>
              <a:ext cx="3440160" cy="3304800"/>
              <a:chOff x="5313240" y="1838160"/>
              <a:chExt cx="3440160" cy="3304800"/>
            </a:xfrm>
          </p:grpSpPr>
          <p:sp>
            <p:nvSpPr>
              <p:cNvPr id="429" name="Google Shape;414;p37"/>
              <p:cNvSpPr/>
              <p:nvPr/>
            </p:nvSpPr>
            <p:spPr>
              <a:xfrm>
                <a:off x="5862600" y="3384360"/>
                <a:ext cx="1231200" cy="637200"/>
              </a:xfrm>
              <a:custGeom>
                <a:avLst/>
                <a:gdLst>
                  <a:gd name="textAreaLeft" fmla="*/ 0 w 1231200"/>
                  <a:gd name="textAreaRight" fmla="*/ 1231560 w 1231200"/>
                  <a:gd name="textAreaTop" fmla="*/ 0 h 637200"/>
                  <a:gd name="textAreaBottom" fmla="*/ 637560 h 637200"/>
                </a:gdLst>
                <a:ahLst/>
                <a:cxnLst/>
                <a:rect l="textAreaLeft" t="textAreaTop" r="textAreaRight" b="textAreaBottom"/>
                <a:pathLst>
                  <a:path w="63224" h="32737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0" name="Google Shape;415;p37"/>
              <p:cNvSpPr/>
              <p:nvPr/>
            </p:nvSpPr>
            <p:spPr>
              <a:xfrm>
                <a:off x="5862600" y="3384360"/>
                <a:ext cx="794160" cy="322200"/>
              </a:xfrm>
              <a:custGeom>
                <a:avLst/>
                <a:gdLst>
                  <a:gd name="textAreaLeft" fmla="*/ 0 w 794160"/>
                  <a:gd name="textAreaRight" fmla="*/ 794520 w 794160"/>
                  <a:gd name="textAreaTop" fmla="*/ 0 h 322200"/>
                  <a:gd name="textAreaBottom" fmla="*/ 322560 h 322200"/>
                </a:gdLst>
                <a:ahLst/>
                <a:cxnLst/>
                <a:rect l="textAreaLeft" t="textAreaTop" r="textAreaRight" b="textAreaBottom"/>
                <a:pathLst>
                  <a:path w="40792" h="16567" fill="none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31" name="Google Shape;416;p37"/>
              <p:cNvSpPr/>
              <p:nvPr/>
            </p:nvSpPr>
            <p:spPr>
              <a:xfrm>
                <a:off x="6182280" y="3497400"/>
                <a:ext cx="832680" cy="509400"/>
              </a:xfrm>
              <a:custGeom>
                <a:avLst/>
                <a:gdLst>
                  <a:gd name="textAreaLeft" fmla="*/ 0 w 832680"/>
                  <a:gd name="textAreaRight" fmla="*/ 833040 w 832680"/>
                  <a:gd name="textAreaTop" fmla="*/ 0 h 509400"/>
                  <a:gd name="textAreaBottom" fmla="*/ 509760 h 509400"/>
                </a:gdLst>
                <a:ahLst/>
                <a:cxnLst/>
                <a:rect l="textAreaLeft" t="textAreaTop" r="textAreaRight" b="textAreaBottom"/>
                <a:pathLst>
                  <a:path w="42768" h="26171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32" name="Google Shape;417;p37"/>
              <p:cNvSpPr/>
              <p:nvPr/>
            </p:nvSpPr>
            <p:spPr>
              <a:xfrm>
                <a:off x="6537600" y="2142000"/>
                <a:ext cx="1309320" cy="1661040"/>
              </a:xfrm>
              <a:custGeom>
                <a:avLst/>
                <a:gdLst>
                  <a:gd name="textAreaLeft" fmla="*/ 0 w 1309320"/>
                  <a:gd name="textAreaRight" fmla="*/ 1309680 w 1309320"/>
                  <a:gd name="textAreaTop" fmla="*/ 0 h 1661040"/>
                  <a:gd name="textAreaBottom" fmla="*/ 1661400 h 1661040"/>
                </a:gdLst>
                <a:ahLst/>
                <a:cxnLst/>
                <a:rect l="textAreaLeft" t="textAreaTop" r="textAreaRight" b="textAreaBottom"/>
                <a:pathLst>
                  <a:path w="67236" h="85291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3" name="Google Shape;418;p37"/>
              <p:cNvSpPr/>
              <p:nvPr/>
            </p:nvSpPr>
            <p:spPr>
              <a:xfrm>
                <a:off x="6924240" y="2142000"/>
                <a:ext cx="867600" cy="539640"/>
              </a:xfrm>
              <a:custGeom>
                <a:avLst/>
                <a:gdLst>
                  <a:gd name="textAreaLeft" fmla="*/ 0 w 867600"/>
                  <a:gd name="textAreaRight" fmla="*/ 867960 w 867600"/>
                  <a:gd name="textAreaTop" fmla="*/ 0 h 539640"/>
                  <a:gd name="textAreaBottom" fmla="*/ 540000 h 539640"/>
                </a:gdLst>
                <a:ahLst/>
                <a:cxnLst/>
                <a:rect l="textAreaLeft" t="textAreaTop" r="textAreaRight" b="textAreaBottom"/>
                <a:pathLst>
                  <a:path w="44561" h="27722" fill="none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4" name="Google Shape;419;p37"/>
              <p:cNvSpPr/>
              <p:nvPr/>
            </p:nvSpPr>
            <p:spPr>
              <a:xfrm>
                <a:off x="6756120" y="2723040"/>
                <a:ext cx="842760" cy="893520"/>
              </a:xfrm>
              <a:custGeom>
                <a:avLst/>
                <a:gdLst>
                  <a:gd name="textAreaLeft" fmla="*/ 0 w 842760"/>
                  <a:gd name="textAreaRight" fmla="*/ 843120 w 842760"/>
                  <a:gd name="textAreaTop" fmla="*/ 0 h 893520"/>
                  <a:gd name="textAreaBottom" fmla="*/ 893880 h 893520"/>
                </a:gdLst>
                <a:ahLst/>
                <a:cxnLst/>
                <a:rect l="textAreaLeft" t="textAreaTop" r="textAreaRight" b="textAreaBottom"/>
                <a:pathLst>
                  <a:path w="43284" h="45883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35" name="Google Shape;420;p37"/>
              <p:cNvSpPr/>
              <p:nvPr/>
            </p:nvSpPr>
            <p:spPr>
              <a:xfrm>
                <a:off x="7954560" y="2258640"/>
                <a:ext cx="110520" cy="19512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195120"/>
                  <a:gd name="textAreaBottom" fmla="*/ 195480 h 195120"/>
                </a:gdLst>
                <a:ahLst/>
                <a:cxnLst/>
                <a:rect l="textAreaLeft" t="textAreaTop" r="textAreaRight" b="textAreaBottom"/>
                <a:pathLst>
                  <a:path w="5685" h="10032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421;p37"/>
              <p:cNvSpPr/>
              <p:nvPr/>
            </p:nvSpPr>
            <p:spPr>
              <a:xfrm>
                <a:off x="7761600" y="2245680"/>
                <a:ext cx="440640" cy="528840"/>
              </a:xfrm>
              <a:custGeom>
                <a:avLst/>
                <a:gdLst>
                  <a:gd name="textAreaLeft" fmla="*/ 0 w 440640"/>
                  <a:gd name="textAreaRight" fmla="*/ 441000 w 440640"/>
                  <a:gd name="textAreaTop" fmla="*/ 0 h 528840"/>
                  <a:gd name="textAreaBottom" fmla="*/ 529200 h 528840"/>
                </a:gdLst>
                <a:ahLst/>
                <a:cxnLst/>
                <a:rect l="textAreaLeft" t="textAreaTop" r="textAreaRight" b="textAreaBottom"/>
                <a:pathLst>
                  <a:path w="22645" h="27174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7" name="Google Shape;422;p37"/>
              <p:cNvSpPr/>
              <p:nvPr/>
            </p:nvSpPr>
            <p:spPr>
              <a:xfrm>
                <a:off x="5691960" y="2526840"/>
                <a:ext cx="293400" cy="497520"/>
              </a:xfrm>
              <a:custGeom>
                <a:avLst/>
                <a:gdLst>
                  <a:gd name="textAreaLeft" fmla="*/ 0 w 293400"/>
                  <a:gd name="textAreaRight" fmla="*/ 293760 w 293400"/>
                  <a:gd name="textAreaTop" fmla="*/ 0 h 497520"/>
                  <a:gd name="textAreaBottom" fmla="*/ 497880 h 497520"/>
                </a:gdLst>
                <a:ahLst/>
                <a:cxnLst/>
                <a:rect l="textAreaLeft" t="textAreaTop" r="textAreaRight" b="textAreaBottom"/>
                <a:pathLst>
                  <a:path w="15077" h="25564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8" name="Google Shape;423;p37"/>
              <p:cNvSpPr/>
              <p:nvPr/>
            </p:nvSpPr>
            <p:spPr>
              <a:xfrm>
                <a:off x="5691960" y="2726640"/>
                <a:ext cx="190800" cy="270360"/>
              </a:xfrm>
              <a:custGeom>
                <a:avLst/>
                <a:gdLst>
                  <a:gd name="textAreaLeft" fmla="*/ 0 w 190800"/>
                  <a:gd name="textAreaRight" fmla="*/ 191160 w 190800"/>
                  <a:gd name="textAreaTop" fmla="*/ 0 h 270360"/>
                  <a:gd name="textAreaBottom" fmla="*/ 270720 h 270360"/>
                </a:gdLst>
                <a:ahLst/>
                <a:cxnLst/>
                <a:rect l="textAreaLeft" t="textAreaTop" r="textAreaRight" b="textAreaBottom"/>
                <a:pathLst>
                  <a:path w="9818" h="13892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39" name="Google Shape;424;p37"/>
              <p:cNvSpPr/>
              <p:nvPr/>
            </p:nvSpPr>
            <p:spPr>
              <a:xfrm>
                <a:off x="5749560" y="2959920"/>
                <a:ext cx="493920" cy="1109160"/>
              </a:xfrm>
              <a:custGeom>
                <a:avLst/>
                <a:gdLst>
                  <a:gd name="textAreaLeft" fmla="*/ 0 w 493920"/>
                  <a:gd name="textAreaRight" fmla="*/ 494280 w 493920"/>
                  <a:gd name="textAreaTop" fmla="*/ 0 h 1109160"/>
                  <a:gd name="textAreaBottom" fmla="*/ 1109520 h 1109160"/>
                </a:gdLst>
                <a:ahLst/>
                <a:cxnLst/>
                <a:rect l="textAreaLeft" t="textAreaTop" r="textAreaRight" b="textAreaBottom"/>
                <a:pathLst>
                  <a:path w="25381" h="56962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0" name="Google Shape;425;p37"/>
              <p:cNvSpPr/>
              <p:nvPr/>
            </p:nvSpPr>
            <p:spPr>
              <a:xfrm>
                <a:off x="7647120" y="3169440"/>
                <a:ext cx="972360" cy="834480"/>
              </a:xfrm>
              <a:custGeom>
                <a:avLst/>
                <a:gdLst>
                  <a:gd name="textAreaLeft" fmla="*/ 0 w 972360"/>
                  <a:gd name="textAreaRight" fmla="*/ 972720 w 972360"/>
                  <a:gd name="textAreaTop" fmla="*/ 0 h 834480"/>
                  <a:gd name="textAreaBottom" fmla="*/ 834840 h 834480"/>
                </a:gdLst>
                <a:ahLst/>
                <a:cxnLst/>
                <a:rect l="textAreaLeft" t="textAreaTop" r="textAreaRight" b="textAreaBottom"/>
                <a:pathLst>
                  <a:path w="49941" h="42858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1" name="Google Shape;426;p37"/>
              <p:cNvSpPr/>
              <p:nvPr/>
            </p:nvSpPr>
            <p:spPr>
              <a:xfrm>
                <a:off x="7737840" y="3169800"/>
                <a:ext cx="827280" cy="223920"/>
              </a:xfrm>
              <a:custGeom>
                <a:avLst/>
                <a:gdLst>
                  <a:gd name="textAreaLeft" fmla="*/ 0 w 827280"/>
                  <a:gd name="textAreaRight" fmla="*/ 827640 w 827280"/>
                  <a:gd name="textAreaTop" fmla="*/ 0 h 223920"/>
                  <a:gd name="textAreaBottom" fmla="*/ 224280 h 223920"/>
                </a:gdLst>
                <a:ahLst/>
                <a:cxnLst/>
                <a:rect l="textAreaLeft" t="textAreaTop" r="textAreaRight" b="textAreaBottom"/>
                <a:pathLst>
                  <a:path w="42494" h="11521" fill="none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42" name="Google Shape;427;p37"/>
              <p:cNvSpPr/>
              <p:nvPr/>
            </p:nvSpPr>
            <p:spPr>
              <a:xfrm>
                <a:off x="7647120" y="3514680"/>
                <a:ext cx="623880" cy="489960"/>
              </a:xfrm>
              <a:custGeom>
                <a:avLst/>
                <a:gdLst>
                  <a:gd name="textAreaLeft" fmla="*/ 0 w 623880"/>
                  <a:gd name="textAreaRight" fmla="*/ 624240 w 623880"/>
                  <a:gd name="textAreaTop" fmla="*/ 0 h 489960"/>
                  <a:gd name="textAreaBottom" fmla="*/ 490320 h 489960"/>
                </a:gdLst>
                <a:ahLst/>
                <a:cxnLst/>
                <a:rect l="textAreaLeft" t="textAreaTop" r="textAreaRight" b="textAreaBottom"/>
                <a:pathLst>
                  <a:path w="32038" h="25169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2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43" name="Google Shape;428;p37"/>
              <p:cNvSpPr/>
              <p:nvPr/>
            </p:nvSpPr>
            <p:spPr>
              <a:xfrm>
                <a:off x="6554160" y="3326760"/>
                <a:ext cx="1282680" cy="1816200"/>
              </a:xfrm>
              <a:custGeom>
                <a:avLst/>
                <a:gdLst>
                  <a:gd name="textAreaLeft" fmla="*/ 0 w 1282680"/>
                  <a:gd name="textAreaRight" fmla="*/ 1283040 w 1282680"/>
                  <a:gd name="textAreaTop" fmla="*/ 0 h 1816200"/>
                  <a:gd name="textAreaBottom" fmla="*/ 1816560 h 1816200"/>
                </a:gdLst>
                <a:ahLst/>
                <a:cxnLst/>
                <a:rect l="textAreaLeft" t="textAreaTop" r="textAreaRight" b="textAreaBottom"/>
                <a:pathLst>
                  <a:path w="65868" h="93255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4" name="Google Shape;429;p37"/>
              <p:cNvSpPr/>
              <p:nvPr/>
            </p:nvSpPr>
            <p:spPr>
              <a:xfrm>
                <a:off x="6656040" y="3328560"/>
                <a:ext cx="1080360" cy="64800"/>
              </a:xfrm>
              <a:custGeom>
                <a:avLst/>
                <a:gdLst>
                  <a:gd name="textAreaLeft" fmla="*/ 0 w 1080360"/>
                  <a:gd name="textAreaRight" fmla="*/ 1080720 w 108036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55473" h="3345" fill="none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45" name="Google Shape;430;p37"/>
              <p:cNvSpPr/>
              <p:nvPr/>
            </p:nvSpPr>
            <p:spPr>
              <a:xfrm>
                <a:off x="6980040" y="3328560"/>
                <a:ext cx="388800" cy="237600"/>
              </a:xfrm>
              <a:custGeom>
                <a:avLst/>
                <a:gdLst>
                  <a:gd name="textAreaLeft" fmla="*/ 0 w 388800"/>
                  <a:gd name="textAreaRight" fmla="*/ 389160 w 388800"/>
                  <a:gd name="textAreaTop" fmla="*/ 0 h 237600"/>
                  <a:gd name="textAreaBottom" fmla="*/ 237960 h 237600"/>
                </a:gdLst>
                <a:ahLst/>
                <a:cxnLst/>
                <a:rect l="textAreaLeft" t="textAreaTop" r="textAreaRight" b="textAreaBottom"/>
                <a:pathLst>
                  <a:path w="19971" h="1222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6" name="Google Shape;431;p37"/>
              <p:cNvSpPr/>
              <p:nvPr/>
            </p:nvSpPr>
            <p:spPr>
              <a:xfrm>
                <a:off x="7063920" y="2981160"/>
                <a:ext cx="220680" cy="513720"/>
              </a:xfrm>
              <a:custGeom>
                <a:avLst/>
                <a:gdLst>
                  <a:gd name="textAreaLeft" fmla="*/ 0 w 220680"/>
                  <a:gd name="textAreaRight" fmla="*/ 221040 w 220680"/>
                  <a:gd name="textAreaTop" fmla="*/ 0 h 513720"/>
                  <a:gd name="textAreaBottom" fmla="*/ 514080 h 513720"/>
                </a:gdLst>
                <a:ahLst/>
                <a:cxnLst/>
                <a:rect l="textAreaLeft" t="textAreaTop" r="textAreaRight" b="textAreaBottom"/>
                <a:pathLst>
                  <a:path w="11339" h="26384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432;p37"/>
              <p:cNvSpPr/>
              <p:nvPr/>
            </p:nvSpPr>
            <p:spPr>
              <a:xfrm>
                <a:off x="7063200" y="3053160"/>
                <a:ext cx="221040" cy="268560"/>
              </a:xfrm>
              <a:custGeom>
                <a:avLst/>
                <a:gdLst>
                  <a:gd name="textAreaLeft" fmla="*/ 0 w 221040"/>
                  <a:gd name="textAreaRight" fmla="*/ 221400 w 22104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11369" h="13797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48" name="Google Shape;433;p37"/>
              <p:cNvSpPr/>
              <p:nvPr/>
            </p:nvSpPr>
            <p:spPr>
              <a:xfrm>
                <a:off x="6834240" y="2430360"/>
                <a:ext cx="669240" cy="809640"/>
              </a:xfrm>
              <a:custGeom>
                <a:avLst/>
                <a:gdLst>
                  <a:gd name="textAreaLeft" fmla="*/ 0 w 669240"/>
                  <a:gd name="textAreaRight" fmla="*/ 669600 w 669240"/>
                  <a:gd name="textAreaTop" fmla="*/ 0 h 809640"/>
                  <a:gd name="textAreaBottom" fmla="*/ 810000 h 809640"/>
                </a:gdLst>
                <a:ahLst/>
                <a:cxnLst/>
                <a:rect l="textAreaLeft" t="textAreaTop" r="textAreaRight" b="textAreaBottom"/>
                <a:pathLst>
                  <a:path w="34378" h="41582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9" name="Google Shape;434;p37"/>
              <p:cNvSpPr/>
              <p:nvPr/>
            </p:nvSpPr>
            <p:spPr>
              <a:xfrm>
                <a:off x="7054920" y="3048480"/>
                <a:ext cx="253080" cy="84240"/>
              </a:xfrm>
              <a:custGeom>
                <a:avLst/>
                <a:gdLst>
                  <a:gd name="textAreaLeft" fmla="*/ 0 w 253080"/>
                  <a:gd name="textAreaRight" fmla="*/ 253440 w 253080"/>
                  <a:gd name="textAreaTop" fmla="*/ 0 h 84240"/>
                  <a:gd name="textAreaBottom" fmla="*/ 84600 h 84240"/>
                </a:gdLst>
                <a:ahLst/>
                <a:cxnLst/>
                <a:rect l="textAreaLeft" t="textAreaTop" r="textAreaRight" b="textAreaBottom"/>
                <a:pathLst>
                  <a:path w="13010" h="4348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120" bIns="42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435;p37"/>
              <p:cNvSpPr/>
              <p:nvPr/>
            </p:nvSpPr>
            <p:spPr>
              <a:xfrm>
                <a:off x="8019000" y="2560680"/>
                <a:ext cx="734400" cy="1064880"/>
              </a:xfrm>
              <a:custGeom>
                <a:avLst/>
                <a:gdLst>
                  <a:gd name="textAreaLeft" fmla="*/ 0 w 734400"/>
                  <a:gd name="textAreaRight" fmla="*/ 734760 w 734400"/>
                  <a:gd name="textAreaTop" fmla="*/ 0 h 1064880"/>
                  <a:gd name="textAreaBottom" fmla="*/ 1065240 h 1064880"/>
                </a:gdLst>
                <a:ahLst/>
                <a:cxnLst/>
                <a:rect l="textAreaLeft" t="textAreaTop" r="textAreaRight" b="textAreaBottom"/>
                <a:pathLst>
                  <a:path w="37722" h="54683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1" name="Google Shape;436;p37"/>
              <p:cNvSpPr/>
              <p:nvPr/>
            </p:nvSpPr>
            <p:spPr>
              <a:xfrm>
                <a:off x="5680080" y="2702880"/>
                <a:ext cx="186840" cy="228960"/>
              </a:xfrm>
              <a:custGeom>
                <a:avLst/>
                <a:gdLst>
                  <a:gd name="textAreaLeft" fmla="*/ 0 w 186840"/>
                  <a:gd name="textAreaRight" fmla="*/ 187200 w 186840"/>
                  <a:gd name="textAreaTop" fmla="*/ 0 h 228960"/>
                  <a:gd name="textAreaBottom" fmla="*/ 229320 h 228960"/>
                </a:gdLst>
                <a:ahLst/>
                <a:cxnLst/>
                <a:rect l="textAreaLeft" t="textAreaTop" r="textAreaRight" b="textAreaBottom"/>
                <a:pathLst>
                  <a:path w="9606" h="11764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2" name="Google Shape;437;p37"/>
              <p:cNvSpPr/>
              <p:nvPr/>
            </p:nvSpPr>
            <p:spPr>
              <a:xfrm>
                <a:off x="7138440" y="2954520"/>
                <a:ext cx="341280" cy="182160"/>
              </a:xfrm>
              <a:custGeom>
                <a:avLst/>
                <a:gdLst>
                  <a:gd name="textAreaLeft" fmla="*/ 0 w 341280"/>
                  <a:gd name="textAreaRight" fmla="*/ 341640 w 341280"/>
                  <a:gd name="textAreaTop" fmla="*/ 0 h 182160"/>
                  <a:gd name="textAreaBottom" fmla="*/ 182520 h 182160"/>
                </a:gdLst>
                <a:ahLst/>
                <a:cxnLst/>
                <a:rect l="textAreaLeft" t="textAreaTop" r="textAreaRight" b="textAreaBottom"/>
                <a:pathLst>
                  <a:path w="17540" h="9363" fill="none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080" bIns="91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53" name="Google Shape;438;p37"/>
              <p:cNvSpPr/>
              <p:nvPr/>
            </p:nvSpPr>
            <p:spPr>
              <a:xfrm>
                <a:off x="7099560" y="3095280"/>
                <a:ext cx="109080" cy="72360"/>
              </a:xfrm>
              <a:custGeom>
                <a:avLst/>
                <a:gdLst>
                  <a:gd name="textAreaLeft" fmla="*/ 0 w 109080"/>
                  <a:gd name="textAreaRight" fmla="*/ 109440 w 109080"/>
                  <a:gd name="textAreaTop" fmla="*/ 0 h 72360"/>
                  <a:gd name="textAreaBottom" fmla="*/ 72720 h 72360"/>
                </a:gdLst>
                <a:ahLst/>
                <a:cxnLst/>
                <a:rect l="textAreaLeft" t="textAreaTop" r="textAreaRight" b="textAreaBottom"/>
                <a:pathLst>
                  <a:path w="5624" h="374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4" name="Google Shape;439;p37"/>
              <p:cNvSpPr/>
              <p:nvPr/>
            </p:nvSpPr>
            <p:spPr>
              <a:xfrm>
                <a:off x="7104960" y="3101760"/>
                <a:ext cx="103680" cy="65880"/>
              </a:xfrm>
              <a:custGeom>
                <a:avLst/>
                <a:gdLst>
                  <a:gd name="textAreaLeft" fmla="*/ 0 w 103680"/>
                  <a:gd name="textAreaRight" fmla="*/ 104040 w 103680"/>
                  <a:gd name="textAreaTop" fmla="*/ 0 h 65880"/>
                  <a:gd name="textAreaBottom" fmla="*/ 66240 h 65880"/>
                </a:gdLst>
                <a:ahLst/>
                <a:cxnLst/>
                <a:rect l="textAreaLeft" t="textAreaTop" r="textAreaRight" b="textAreaBottom"/>
                <a:pathLst>
                  <a:path w="5350" h="3405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120" bIns="33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5" name="Google Shape;440;p37"/>
              <p:cNvSpPr/>
              <p:nvPr/>
            </p:nvSpPr>
            <p:spPr>
              <a:xfrm>
                <a:off x="7435800" y="2770920"/>
                <a:ext cx="135720" cy="235800"/>
              </a:xfrm>
              <a:custGeom>
                <a:avLst/>
                <a:gdLst>
                  <a:gd name="textAreaLeft" fmla="*/ 0 w 135720"/>
                  <a:gd name="textAreaRight" fmla="*/ 136080 w 135720"/>
                  <a:gd name="textAreaTop" fmla="*/ 0 h 235800"/>
                  <a:gd name="textAreaBottom" fmla="*/ 236160 h 235800"/>
                </a:gdLst>
                <a:ahLst/>
                <a:cxnLst/>
                <a:rect l="textAreaLeft" t="textAreaTop" r="textAreaRight" b="textAreaBottom"/>
                <a:pathLst>
                  <a:path w="6992" h="12129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6" name="Google Shape;441;p37"/>
              <p:cNvSpPr/>
              <p:nvPr/>
            </p:nvSpPr>
            <p:spPr>
              <a:xfrm>
                <a:off x="7464240" y="2788200"/>
                <a:ext cx="111600" cy="211680"/>
              </a:xfrm>
              <a:custGeom>
                <a:avLst/>
                <a:gdLst>
                  <a:gd name="textAreaLeft" fmla="*/ 0 w 111600"/>
                  <a:gd name="textAreaRight" fmla="*/ 111960 w 111600"/>
                  <a:gd name="textAreaTop" fmla="*/ 0 h 211680"/>
                  <a:gd name="textAreaBottom" fmla="*/ 212040 h 211680"/>
                </a:gdLst>
                <a:ahLst/>
                <a:cxnLst/>
                <a:rect l="textAreaLeft" t="textAreaTop" r="textAreaRight" b="textAreaBottom"/>
                <a:pathLst>
                  <a:path w="5746" h="10883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7" name="Google Shape;442;p37"/>
              <p:cNvSpPr/>
              <p:nvPr/>
            </p:nvSpPr>
            <p:spPr>
              <a:xfrm>
                <a:off x="7464240" y="2787480"/>
                <a:ext cx="144000" cy="22824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7417" h="11733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8" name="Google Shape;443;p37"/>
              <p:cNvSpPr/>
              <p:nvPr/>
            </p:nvSpPr>
            <p:spPr>
              <a:xfrm>
                <a:off x="7490880" y="2826720"/>
                <a:ext cx="87840" cy="14220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142200"/>
                  <a:gd name="textAreaBottom" fmla="*/ 142560 h 142200"/>
                </a:gdLst>
                <a:ahLst/>
                <a:cxnLst/>
                <a:rect l="textAreaLeft" t="textAreaTop" r="textAreaRight" b="textAreaBottom"/>
                <a:pathLst>
                  <a:path w="4530" h="7326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59" name="Google Shape;444;p37"/>
              <p:cNvSpPr/>
              <p:nvPr/>
            </p:nvSpPr>
            <p:spPr>
              <a:xfrm>
                <a:off x="6755400" y="2770920"/>
                <a:ext cx="135720" cy="235800"/>
              </a:xfrm>
              <a:custGeom>
                <a:avLst/>
                <a:gdLst>
                  <a:gd name="textAreaLeft" fmla="*/ 0 w 135720"/>
                  <a:gd name="textAreaRight" fmla="*/ 136080 w 135720"/>
                  <a:gd name="textAreaTop" fmla="*/ 0 h 235800"/>
                  <a:gd name="textAreaBottom" fmla="*/ 236160 h 235800"/>
                </a:gdLst>
                <a:ahLst/>
                <a:cxnLst/>
                <a:rect l="textAreaLeft" t="textAreaTop" r="textAreaRight" b="textAreaBottom"/>
                <a:pathLst>
                  <a:path w="6992" h="12129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0" name="Google Shape;445;p37"/>
              <p:cNvSpPr/>
              <p:nvPr/>
            </p:nvSpPr>
            <p:spPr>
              <a:xfrm>
                <a:off x="6750720" y="2788200"/>
                <a:ext cx="111600" cy="211680"/>
              </a:xfrm>
              <a:custGeom>
                <a:avLst/>
                <a:gdLst>
                  <a:gd name="textAreaLeft" fmla="*/ 0 w 111600"/>
                  <a:gd name="textAreaRight" fmla="*/ 111960 w 111600"/>
                  <a:gd name="textAreaTop" fmla="*/ 0 h 211680"/>
                  <a:gd name="textAreaBottom" fmla="*/ 212040 h 211680"/>
                </a:gdLst>
                <a:ahLst/>
                <a:cxnLst/>
                <a:rect l="textAreaLeft" t="textAreaTop" r="textAreaRight" b="textAreaBottom"/>
                <a:pathLst>
                  <a:path w="5746" h="10883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1" name="Google Shape;446;p37"/>
              <p:cNvSpPr/>
              <p:nvPr/>
            </p:nvSpPr>
            <p:spPr>
              <a:xfrm>
                <a:off x="6718320" y="2787480"/>
                <a:ext cx="144000" cy="22824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7418" h="11733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2" name="Google Shape;447;p37"/>
              <p:cNvSpPr/>
              <p:nvPr/>
            </p:nvSpPr>
            <p:spPr>
              <a:xfrm>
                <a:off x="6747840" y="2826720"/>
                <a:ext cx="87840" cy="14220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142200"/>
                  <a:gd name="textAreaBottom" fmla="*/ 142560 h 142200"/>
                </a:gdLst>
                <a:ahLst/>
                <a:cxnLst/>
                <a:rect l="textAreaLeft" t="textAreaTop" r="textAreaRight" b="textAreaBottom"/>
                <a:pathLst>
                  <a:path w="4530" h="7326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3" name="Google Shape;448;p37"/>
              <p:cNvSpPr/>
              <p:nvPr/>
            </p:nvSpPr>
            <p:spPr>
              <a:xfrm>
                <a:off x="6788160" y="2624760"/>
                <a:ext cx="742320" cy="328320"/>
              </a:xfrm>
              <a:custGeom>
                <a:avLst/>
                <a:gdLst>
                  <a:gd name="textAreaLeft" fmla="*/ 0 w 742320"/>
                  <a:gd name="textAreaRight" fmla="*/ 742680 w 742320"/>
                  <a:gd name="textAreaTop" fmla="*/ 0 h 328320"/>
                  <a:gd name="textAreaBottom" fmla="*/ 328680 h 328320"/>
                </a:gdLst>
                <a:ahLst/>
                <a:cxnLst/>
                <a:rect l="textAreaLeft" t="textAreaTop" r="textAreaRight" b="textAreaBottom"/>
                <a:pathLst>
                  <a:path w="38117" h="1687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4" name="Google Shape;449;p37"/>
              <p:cNvSpPr/>
              <p:nvPr/>
            </p:nvSpPr>
            <p:spPr>
              <a:xfrm>
                <a:off x="6788160" y="2624760"/>
                <a:ext cx="742320" cy="163800"/>
              </a:xfrm>
              <a:custGeom>
                <a:avLst/>
                <a:gdLst>
                  <a:gd name="textAreaLeft" fmla="*/ 0 w 742320"/>
                  <a:gd name="textAreaRight" fmla="*/ 742680 w 742320"/>
                  <a:gd name="textAreaTop" fmla="*/ 0 h 163800"/>
                  <a:gd name="textAreaBottom" fmla="*/ 164160 h 163800"/>
                </a:gdLst>
                <a:ahLst/>
                <a:cxnLst/>
                <a:rect l="textAreaLeft" t="textAreaTop" r="textAreaRight" b="textAreaBottom"/>
                <a:pathLst>
                  <a:path w="38117" h="8420" fill="none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080" bIns="82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450;p37"/>
              <p:cNvSpPr/>
              <p:nvPr/>
            </p:nvSpPr>
            <p:spPr>
              <a:xfrm>
                <a:off x="6813000" y="2650680"/>
                <a:ext cx="690480" cy="276120"/>
              </a:xfrm>
              <a:custGeom>
                <a:avLst/>
                <a:gdLst>
                  <a:gd name="textAreaLeft" fmla="*/ 0 w 690480"/>
                  <a:gd name="textAreaRight" fmla="*/ 690840 w 690480"/>
                  <a:gd name="textAreaTop" fmla="*/ 0 h 276120"/>
                  <a:gd name="textAreaBottom" fmla="*/ 276480 h 276120"/>
                </a:gdLst>
                <a:ahLst/>
                <a:cxnLst/>
                <a:rect l="textAreaLeft" t="textAreaTop" r="textAreaRight" b="textAreaBottom"/>
                <a:pathLst>
                  <a:path w="35472" h="14196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>
                <a:solidFill>
                  <a:srgbClr val="1F1E2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6" name="Google Shape;451;p37"/>
              <p:cNvSpPr/>
              <p:nvPr/>
            </p:nvSpPr>
            <p:spPr>
              <a:xfrm>
                <a:off x="6830640" y="2655360"/>
                <a:ext cx="672840" cy="271440"/>
              </a:xfrm>
              <a:custGeom>
                <a:avLst/>
                <a:gdLst>
                  <a:gd name="textAreaLeft" fmla="*/ 0 w 672840"/>
                  <a:gd name="textAreaRight" fmla="*/ 673200 w 672840"/>
                  <a:gd name="textAreaTop" fmla="*/ 0 h 271440"/>
                  <a:gd name="textAreaBottom" fmla="*/ 271800 h 271440"/>
                </a:gdLst>
                <a:ahLst/>
                <a:cxnLst/>
                <a:rect l="textAreaLeft" t="textAreaTop" r="textAreaRight" b="textAreaBottom"/>
                <a:pathLst>
                  <a:path w="34560" h="13953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7" name="Google Shape;452;p37"/>
              <p:cNvSpPr/>
              <p:nvPr/>
            </p:nvSpPr>
            <p:spPr>
              <a:xfrm>
                <a:off x="6576120" y="3996000"/>
                <a:ext cx="1236600" cy="65520"/>
              </a:xfrm>
              <a:custGeom>
                <a:avLst/>
                <a:gdLst>
                  <a:gd name="textAreaLeft" fmla="*/ 0 w 1236600"/>
                  <a:gd name="textAreaRight" fmla="*/ 1236960 w 12366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3498" h="3375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8" name="Google Shape;453;p37"/>
              <p:cNvSpPr/>
              <p:nvPr/>
            </p:nvSpPr>
            <p:spPr>
              <a:xfrm>
                <a:off x="6568200" y="4143960"/>
                <a:ext cx="1254960" cy="65520"/>
              </a:xfrm>
              <a:custGeom>
                <a:avLst/>
                <a:gdLst>
                  <a:gd name="textAreaLeft" fmla="*/ 0 w 1254960"/>
                  <a:gd name="textAreaRight" fmla="*/ 1255320 w 125496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4440" h="3375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9" name="Google Shape;454;p37"/>
              <p:cNvSpPr/>
              <p:nvPr/>
            </p:nvSpPr>
            <p:spPr>
              <a:xfrm>
                <a:off x="6561360" y="4291560"/>
                <a:ext cx="1269000" cy="65520"/>
              </a:xfrm>
              <a:custGeom>
                <a:avLst/>
                <a:gdLst>
                  <a:gd name="textAreaLeft" fmla="*/ 0 w 1269000"/>
                  <a:gd name="textAreaRight" fmla="*/ 1269360 w 12690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170" h="3375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0" name="Google Shape;455;p37"/>
              <p:cNvSpPr/>
              <p:nvPr/>
            </p:nvSpPr>
            <p:spPr>
              <a:xfrm>
                <a:off x="6556680" y="4439520"/>
                <a:ext cx="1278720" cy="65520"/>
              </a:xfrm>
              <a:custGeom>
                <a:avLst/>
                <a:gdLst>
                  <a:gd name="textAreaLeft" fmla="*/ 0 w 1278720"/>
                  <a:gd name="textAreaRight" fmla="*/ 1279080 w 127872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656" h="3375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1" name="Google Shape;456;p37"/>
              <p:cNvSpPr/>
              <p:nvPr/>
            </p:nvSpPr>
            <p:spPr>
              <a:xfrm>
                <a:off x="6554160" y="4586760"/>
                <a:ext cx="1282680" cy="65520"/>
              </a:xfrm>
              <a:custGeom>
                <a:avLst/>
                <a:gdLst>
                  <a:gd name="textAreaLeft" fmla="*/ 0 w 1282680"/>
                  <a:gd name="textAreaRight" fmla="*/ 1283040 w 128268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868" h="3375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2" name="Google Shape;457;p37"/>
              <p:cNvSpPr/>
              <p:nvPr/>
            </p:nvSpPr>
            <p:spPr>
              <a:xfrm>
                <a:off x="6553440" y="4735080"/>
                <a:ext cx="1283400" cy="65520"/>
              </a:xfrm>
              <a:custGeom>
                <a:avLst/>
                <a:gdLst>
                  <a:gd name="textAreaLeft" fmla="*/ 0 w 1283400"/>
                  <a:gd name="textAreaRight" fmla="*/ 1283760 w 128340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899" h="3374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3" name="Google Shape;458;p37"/>
              <p:cNvSpPr/>
              <p:nvPr/>
            </p:nvSpPr>
            <p:spPr>
              <a:xfrm>
                <a:off x="6554160" y="4883040"/>
                <a:ext cx="1280880" cy="65520"/>
              </a:xfrm>
              <a:custGeom>
                <a:avLst/>
                <a:gdLst>
                  <a:gd name="textAreaLeft" fmla="*/ 0 w 1280880"/>
                  <a:gd name="textAreaRight" fmla="*/ 1281240 w 1280880"/>
                  <a:gd name="textAreaTop" fmla="*/ 0 h 65520"/>
                  <a:gd name="textAreaBottom" fmla="*/ 65880 h 65520"/>
                </a:gdLst>
                <a:ahLst/>
                <a:cxnLst/>
                <a:rect l="textAreaLeft" t="textAreaTop" r="textAreaRight" b="textAreaBottom"/>
                <a:pathLst>
                  <a:path w="65777" h="3375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4" name="Google Shape;459;p37"/>
              <p:cNvSpPr/>
              <p:nvPr/>
            </p:nvSpPr>
            <p:spPr>
              <a:xfrm>
                <a:off x="5703120" y="1838160"/>
                <a:ext cx="2747520" cy="1932480"/>
              </a:xfrm>
              <a:custGeom>
                <a:avLst/>
                <a:gdLst>
                  <a:gd name="textAreaLeft" fmla="*/ 0 w 2747520"/>
                  <a:gd name="textAreaRight" fmla="*/ 2747880 w 2747520"/>
                  <a:gd name="textAreaTop" fmla="*/ 0 h 1932480"/>
                  <a:gd name="textAreaBottom" fmla="*/ 1932840 h 1932480"/>
                </a:gdLst>
                <a:ahLst/>
                <a:cxnLst/>
                <a:rect l="textAreaLeft" t="textAreaTop" r="textAreaRight" b="textAreaBottom"/>
                <a:pathLst>
                  <a:path w="141068" h="99213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4BDE7">
                      <a:alpha val="64000"/>
                    </a:srgbClr>
                  </a:gs>
                  <a:gs pos="100000">
                    <a:srgbClr val="84BDE7">
                      <a:alpha val="1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5" name="Google Shape;460;p37"/>
              <p:cNvSpPr/>
              <p:nvPr/>
            </p:nvSpPr>
            <p:spPr>
              <a:xfrm>
                <a:off x="5703120" y="1838160"/>
                <a:ext cx="2747520" cy="1932480"/>
              </a:xfrm>
              <a:custGeom>
                <a:avLst/>
                <a:gdLst>
                  <a:gd name="textAreaLeft" fmla="*/ 0 w 2747520"/>
                  <a:gd name="textAreaRight" fmla="*/ 2747880 w 2747520"/>
                  <a:gd name="textAreaTop" fmla="*/ 0 h 1932480"/>
                  <a:gd name="textAreaBottom" fmla="*/ 1932840 h 1932480"/>
                </a:gdLst>
                <a:ahLst/>
                <a:cxnLst/>
                <a:rect l="textAreaLeft" t="textAreaTop" r="textAreaRight" b="textAreaBottom"/>
                <a:pathLst>
                  <a:path w="141068" h="99213" fill="none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461;p37"/>
              <p:cNvSpPr/>
              <p:nvPr/>
            </p:nvSpPr>
            <p:spPr>
              <a:xfrm>
                <a:off x="5313240" y="2062080"/>
                <a:ext cx="492480" cy="985680"/>
              </a:xfrm>
              <a:custGeom>
                <a:avLst/>
                <a:gdLst>
                  <a:gd name="textAreaLeft" fmla="*/ 0 w 492480"/>
                  <a:gd name="textAreaRight" fmla="*/ 492840 w 492480"/>
                  <a:gd name="textAreaTop" fmla="*/ 0 h 985680"/>
                  <a:gd name="textAreaBottom" fmla="*/ 986040 h 985680"/>
                </a:gdLst>
                <a:ahLst/>
                <a:cxnLst/>
                <a:rect l="textAreaLeft" t="textAreaTop" r="textAreaRight" b="textAreaBottom"/>
                <a:pathLst>
                  <a:path w="25291" h="50610" fill="none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462;p37"/>
              <p:cNvSpPr/>
              <p:nvPr/>
            </p:nvSpPr>
            <p:spPr>
              <a:xfrm>
                <a:off x="5805720" y="2149200"/>
                <a:ext cx="405360" cy="810720"/>
              </a:xfrm>
              <a:custGeom>
                <a:avLst/>
                <a:gdLst>
                  <a:gd name="textAreaLeft" fmla="*/ 0 w 405360"/>
                  <a:gd name="textAreaRight" fmla="*/ 405720 w 405360"/>
                  <a:gd name="textAreaTop" fmla="*/ 0 h 810720"/>
                  <a:gd name="textAreaBottom" fmla="*/ 811080 h 810720"/>
                </a:gdLst>
                <a:ahLst/>
                <a:cxnLst/>
                <a:rect l="textAreaLeft" t="textAreaTop" r="textAreaRight" b="textAreaBottom"/>
                <a:pathLst>
                  <a:path w="20822" h="41643" fill="none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463;p37"/>
              <p:cNvSpPr/>
              <p:nvPr/>
            </p:nvSpPr>
            <p:spPr>
              <a:xfrm>
                <a:off x="5486400" y="2236320"/>
                <a:ext cx="318960" cy="637200"/>
              </a:xfrm>
              <a:custGeom>
                <a:avLst/>
                <a:gdLst>
                  <a:gd name="textAreaLeft" fmla="*/ 0 w 318960"/>
                  <a:gd name="textAreaRight" fmla="*/ 319320 w 318960"/>
                  <a:gd name="textAreaTop" fmla="*/ 0 h 637200"/>
                  <a:gd name="textAreaBottom" fmla="*/ 637560 h 637200"/>
                </a:gdLst>
                <a:ahLst/>
                <a:cxnLst/>
                <a:rect l="textAreaLeft" t="textAreaTop" r="textAreaRight" b="textAreaBottom"/>
                <a:pathLst>
                  <a:path w="16385" h="32737" fill="none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464;p37"/>
              <p:cNvSpPr/>
              <p:nvPr/>
            </p:nvSpPr>
            <p:spPr>
              <a:xfrm>
                <a:off x="5805720" y="2323440"/>
                <a:ext cx="231120" cy="463320"/>
              </a:xfrm>
              <a:custGeom>
                <a:avLst/>
                <a:gdLst>
                  <a:gd name="textAreaLeft" fmla="*/ 0 w 231120"/>
                  <a:gd name="textAreaRight" fmla="*/ 231480 w 231120"/>
                  <a:gd name="textAreaTop" fmla="*/ 0 h 463320"/>
                  <a:gd name="textAreaBottom" fmla="*/ 463680 h 463320"/>
                </a:gdLst>
                <a:ahLst/>
                <a:cxnLst/>
                <a:rect l="textAreaLeft" t="textAreaTop" r="textAreaRight" b="textAreaBottom"/>
                <a:pathLst>
                  <a:path w="11885" h="23801" fill="none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465;p37"/>
              <p:cNvSpPr/>
              <p:nvPr/>
            </p:nvSpPr>
            <p:spPr>
              <a:xfrm>
                <a:off x="5646600" y="2395440"/>
                <a:ext cx="318960" cy="319320"/>
              </a:xfrm>
              <a:custGeom>
                <a:avLst/>
                <a:gdLst>
                  <a:gd name="textAreaLeft" fmla="*/ 0 w 318960"/>
                  <a:gd name="textAreaRight" fmla="*/ 319320 w 318960"/>
                  <a:gd name="textAreaTop" fmla="*/ 0 h 319320"/>
                  <a:gd name="textAreaBottom" fmla="*/ 319680 h 319320"/>
                </a:gdLst>
                <a:ahLst/>
                <a:cxnLst/>
                <a:rect l="textAreaLeft" t="textAreaTop" r="textAreaRight" b="textAreaBottom"/>
                <a:pathLst>
                  <a:path w="16384" h="16414" fill="none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466;p37"/>
              <p:cNvSpPr/>
              <p:nvPr/>
            </p:nvSpPr>
            <p:spPr>
              <a:xfrm>
                <a:off x="5722920" y="2480040"/>
                <a:ext cx="165960" cy="150480"/>
              </a:xfrm>
              <a:custGeom>
                <a:avLst/>
                <a:gdLst>
                  <a:gd name="textAreaLeft" fmla="*/ 0 w 165960"/>
                  <a:gd name="textAreaRight" fmla="*/ 166320 w 165960"/>
                  <a:gd name="textAreaTop" fmla="*/ 0 h 150480"/>
                  <a:gd name="textAreaBottom" fmla="*/ 150840 h 150480"/>
                </a:gdLst>
                <a:ahLst/>
                <a:cxnLst/>
                <a:rect l="textAreaLeft" t="textAreaTop" r="textAreaRight" b="textAreaBottom"/>
                <a:pathLst>
                  <a:path w="8542" h="7746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240" bIns="752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2" name="Google Shape;467;p37"/>
              <p:cNvSpPr/>
              <p:nvPr/>
            </p:nvSpPr>
            <p:spPr>
              <a:xfrm>
                <a:off x="5424840" y="2168280"/>
                <a:ext cx="772200" cy="772200"/>
              </a:xfrm>
              <a:custGeom>
                <a:avLst/>
                <a:gdLst>
                  <a:gd name="textAreaLeft" fmla="*/ 0 w 772200"/>
                  <a:gd name="textAreaRight" fmla="*/ 772560 w 772200"/>
                  <a:gd name="textAreaTop" fmla="*/ 0 h 772200"/>
                  <a:gd name="textAreaBottom" fmla="*/ 772560 h 772200"/>
                </a:gdLst>
                <a:ahLst/>
                <a:cxnLst/>
                <a:rect l="textAreaLeft" t="textAreaTop" r="textAreaRight" b="textAreaBottom"/>
                <a:pathLst>
                  <a:path w="39668" h="39667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3" name="Google Shape;468;p37"/>
              <p:cNvSpPr/>
              <p:nvPr/>
            </p:nvSpPr>
            <p:spPr>
              <a:xfrm>
                <a:off x="5585040" y="2328120"/>
                <a:ext cx="452520" cy="452520"/>
              </a:xfrm>
              <a:custGeom>
                <a:avLst/>
                <a:gdLst>
                  <a:gd name="textAreaLeft" fmla="*/ 0 w 452520"/>
                  <a:gd name="textAreaRight" fmla="*/ 452880 w 452520"/>
                  <a:gd name="textAreaTop" fmla="*/ 0 h 452520"/>
                  <a:gd name="textAreaBottom" fmla="*/ 452880 h 452520"/>
                </a:gdLst>
                <a:ahLst/>
                <a:cxnLst/>
                <a:rect l="textAreaLeft" t="textAreaTop" r="textAreaRight" b="textAreaBottom"/>
                <a:pathLst>
                  <a:path w="23254" h="23253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4" name="Google Shape;469;p37"/>
              <p:cNvSpPr/>
              <p:nvPr/>
            </p:nvSpPr>
            <p:spPr>
              <a:xfrm>
                <a:off x="7481520" y="2003040"/>
                <a:ext cx="946440" cy="645480"/>
              </a:xfrm>
              <a:custGeom>
                <a:avLst/>
                <a:gdLst>
                  <a:gd name="textAreaLeft" fmla="*/ 0 w 946440"/>
                  <a:gd name="textAreaRight" fmla="*/ 946800 w 946440"/>
                  <a:gd name="textAreaTop" fmla="*/ 0 h 645480"/>
                  <a:gd name="textAreaBottom" fmla="*/ 645840 h 645480"/>
                </a:gdLst>
                <a:ahLst/>
                <a:cxnLst/>
                <a:rect l="textAreaLeft" t="textAreaTop" r="textAreaRight" b="textAreaBottom"/>
                <a:pathLst>
                  <a:path w="48604" h="33163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5" name="Google Shape;470;p37"/>
              <p:cNvSpPr/>
              <p:nvPr/>
            </p:nvSpPr>
            <p:spPr>
              <a:xfrm>
                <a:off x="7481520" y="2003040"/>
                <a:ext cx="946440" cy="645480"/>
              </a:xfrm>
              <a:custGeom>
                <a:avLst/>
                <a:gdLst>
                  <a:gd name="textAreaLeft" fmla="*/ 0 w 946440"/>
                  <a:gd name="textAreaRight" fmla="*/ 946800 w 946440"/>
                  <a:gd name="textAreaTop" fmla="*/ 0 h 645480"/>
                  <a:gd name="textAreaBottom" fmla="*/ 645840 h 645480"/>
                </a:gdLst>
                <a:ahLst/>
                <a:cxnLst/>
                <a:rect l="textAreaLeft" t="textAreaTop" r="textAreaRight" b="textAreaBottom"/>
                <a:pathLst>
                  <a:path w="48604" h="33163" fill="none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6" name="Google Shape;471;p37"/>
              <p:cNvSpPr/>
              <p:nvPr/>
            </p:nvSpPr>
            <p:spPr>
              <a:xfrm>
                <a:off x="8233200" y="2107800"/>
                <a:ext cx="73800" cy="7380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3800" h="3801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7" name="Google Shape;472;p37"/>
              <p:cNvSpPr/>
              <p:nvPr/>
            </p:nvSpPr>
            <p:spPr>
              <a:xfrm>
                <a:off x="7647840" y="2476800"/>
                <a:ext cx="41040" cy="41040"/>
              </a:xfrm>
              <a:custGeom>
                <a:avLst/>
                <a:gdLst>
                  <a:gd name="textAreaLeft" fmla="*/ 0 w 41040"/>
                  <a:gd name="textAreaRight" fmla="*/ 41400 w 41040"/>
                  <a:gd name="textAreaTop" fmla="*/ 0 h 41040"/>
                  <a:gd name="textAreaBottom" fmla="*/ 41400 h 41040"/>
                </a:gdLst>
                <a:ahLst/>
                <a:cxnLst/>
                <a:rect l="textAreaLeft" t="textAreaTop" r="textAreaRight" b="textAreaBottom"/>
                <a:pathLst>
                  <a:path w="2128" h="2129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520" bIns="20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8" name="Google Shape;473;p37"/>
              <p:cNvSpPr/>
              <p:nvPr/>
            </p:nvSpPr>
            <p:spPr>
              <a:xfrm>
                <a:off x="8226360" y="2505600"/>
                <a:ext cx="32400" cy="31680"/>
              </a:xfrm>
              <a:custGeom>
                <a:avLst/>
                <a:gdLst>
                  <a:gd name="textAreaLeft" fmla="*/ 0 w 32400"/>
                  <a:gd name="textAreaRight" fmla="*/ 32760 w 32400"/>
                  <a:gd name="textAreaTop" fmla="*/ 0 h 31680"/>
                  <a:gd name="textAreaBottom" fmla="*/ 32040 h 31680"/>
                </a:gdLst>
                <a:ahLst/>
                <a:cxnLst/>
                <a:rect l="textAreaLeft" t="textAreaTop" r="textAreaRight" b="textAreaBottom"/>
                <a:pathLst>
                  <a:path w="1673" h="164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" bIns="15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9" name="Google Shape;474;p37"/>
              <p:cNvSpPr/>
              <p:nvPr/>
            </p:nvSpPr>
            <p:spPr>
              <a:xfrm>
                <a:off x="7745400" y="2150280"/>
                <a:ext cx="73800" cy="7380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3800" h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0" name="Google Shape;475;p37"/>
              <p:cNvSpPr/>
              <p:nvPr/>
            </p:nvSpPr>
            <p:spPr>
              <a:xfrm>
                <a:off x="8195400" y="18734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79" h="13618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1" name="Google Shape;476;p37"/>
              <p:cNvSpPr/>
              <p:nvPr/>
            </p:nvSpPr>
            <p:spPr>
              <a:xfrm>
                <a:off x="8195400" y="18734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79" h="13618" fill="none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3800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2" name="Google Shape;477;p37"/>
              <p:cNvSpPr/>
              <p:nvPr/>
            </p:nvSpPr>
            <p:spPr>
              <a:xfrm>
                <a:off x="8503200" y="191700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3" name="Google Shape;478;p37"/>
              <p:cNvSpPr/>
              <p:nvPr/>
            </p:nvSpPr>
            <p:spPr>
              <a:xfrm>
                <a:off x="8263080" y="2067480"/>
                <a:ext cx="17280" cy="1728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913" h="912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4" name="Google Shape;479;p37"/>
              <p:cNvSpPr/>
              <p:nvPr/>
            </p:nvSpPr>
            <p:spPr>
              <a:xfrm>
                <a:off x="8499960" y="2079360"/>
                <a:ext cx="13320" cy="12600"/>
              </a:xfrm>
              <a:custGeom>
                <a:avLst/>
                <a:gdLst>
                  <a:gd name="textAreaLeft" fmla="*/ 0 w 13320"/>
                  <a:gd name="textAreaRight" fmla="*/ 13680 w 13320"/>
                  <a:gd name="textAreaTop" fmla="*/ 0 h 12600"/>
                  <a:gd name="textAreaBottom" fmla="*/ 12960 h 12600"/>
                </a:gdLst>
                <a:ahLst/>
                <a:cxnLst/>
                <a:rect l="textAreaLeft" t="textAreaTop" r="textAreaRight" b="textAreaBottom"/>
                <a:pathLst>
                  <a:path w="700" h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480" bIns="6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5" name="Google Shape;480;p37"/>
              <p:cNvSpPr/>
              <p:nvPr/>
            </p:nvSpPr>
            <p:spPr>
              <a:xfrm>
                <a:off x="8303760" y="193428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6" name="Google Shape;481;p37"/>
              <p:cNvSpPr/>
              <p:nvPr/>
            </p:nvSpPr>
            <p:spPr>
              <a:xfrm>
                <a:off x="7282440" y="24566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80" h="13619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7" name="Google Shape;482;p37"/>
              <p:cNvSpPr/>
              <p:nvPr/>
            </p:nvSpPr>
            <p:spPr>
              <a:xfrm>
                <a:off x="7282440" y="2456640"/>
                <a:ext cx="387000" cy="264960"/>
              </a:xfrm>
              <a:custGeom>
                <a:avLst/>
                <a:gdLst>
                  <a:gd name="textAreaLeft" fmla="*/ 0 w 387000"/>
                  <a:gd name="textAreaRight" fmla="*/ 387360 w 387000"/>
                  <a:gd name="textAreaTop" fmla="*/ 0 h 264960"/>
                  <a:gd name="textAreaBottom" fmla="*/ 265320 h 264960"/>
                </a:gdLst>
                <a:ahLst/>
                <a:cxnLst/>
                <a:rect l="textAreaLeft" t="textAreaTop" r="textAreaRight" b="textAreaBottom"/>
                <a:pathLst>
                  <a:path w="19880" h="13619" fill="none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>
                <a:solidFill>
                  <a:srgbClr val="C9D9FA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483;p37"/>
              <p:cNvSpPr/>
              <p:nvPr/>
            </p:nvSpPr>
            <p:spPr>
              <a:xfrm>
                <a:off x="7590240" y="250092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9" name="Google Shape;484;p37"/>
              <p:cNvSpPr/>
              <p:nvPr/>
            </p:nvSpPr>
            <p:spPr>
              <a:xfrm>
                <a:off x="7348680" y="2650680"/>
                <a:ext cx="17280" cy="17280"/>
              </a:xfrm>
              <a:custGeom>
                <a:avLst/>
                <a:gdLst>
                  <a:gd name="textAreaLeft" fmla="*/ 0 w 17280"/>
                  <a:gd name="textAreaRight" fmla="*/ 17640 w 17280"/>
                  <a:gd name="textAreaTop" fmla="*/ 0 h 17280"/>
                  <a:gd name="textAreaBottom" fmla="*/ 17640 h 17280"/>
                </a:gdLst>
                <a:ahLst/>
                <a:cxnLst/>
                <a:rect l="textAreaLeft" t="textAreaTop" r="textAreaRight" b="textAreaBottom"/>
                <a:pathLst>
                  <a:path w="913" h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640" bIns="8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0" name="Google Shape;485;p37"/>
              <p:cNvSpPr/>
              <p:nvPr/>
            </p:nvSpPr>
            <p:spPr>
              <a:xfrm>
                <a:off x="7586280" y="2663280"/>
                <a:ext cx="13320" cy="12600"/>
              </a:xfrm>
              <a:custGeom>
                <a:avLst/>
                <a:gdLst>
                  <a:gd name="textAreaLeft" fmla="*/ 0 w 13320"/>
                  <a:gd name="textAreaRight" fmla="*/ 13680 w 13320"/>
                  <a:gd name="textAreaTop" fmla="*/ 0 h 12600"/>
                  <a:gd name="textAreaBottom" fmla="*/ 12960 h 12600"/>
                </a:gdLst>
                <a:ahLst/>
                <a:cxnLst/>
                <a:rect l="textAreaLeft" t="textAreaTop" r="textAreaRight" b="textAreaBottom"/>
                <a:pathLst>
                  <a:path w="701" h="67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480" bIns="6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1" name="Google Shape;486;p37"/>
              <p:cNvSpPr/>
              <p:nvPr/>
            </p:nvSpPr>
            <p:spPr>
              <a:xfrm>
                <a:off x="7390080" y="251820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1521" h="152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02" name="Google Shape;487;p37"/>
            <p:cNvGrpSpPr/>
            <p:nvPr/>
          </p:nvGrpSpPr>
          <p:grpSpPr>
            <a:xfrm>
              <a:off x="6265800" y="1346400"/>
              <a:ext cx="517680" cy="327600"/>
              <a:chOff x="6265800" y="1346400"/>
              <a:chExt cx="517680" cy="327600"/>
            </a:xfrm>
          </p:grpSpPr>
          <p:sp>
            <p:nvSpPr>
              <p:cNvPr id="503" name="Google Shape;488;p37"/>
              <p:cNvSpPr/>
              <p:nvPr/>
            </p:nvSpPr>
            <p:spPr>
              <a:xfrm>
                <a:off x="6554160" y="1418400"/>
                <a:ext cx="68760" cy="68760"/>
              </a:xfrm>
              <a:custGeom>
                <a:avLst/>
                <a:gdLst>
                  <a:gd name="textAreaLeft" fmla="*/ 0 w 68760"/>
                  <a:gd name="textAreaRight" fmla="*/ 69120 w 68760"/>
                  <a:gd name="textAreaTop" fmla="*/ 0 h 68760"/>
                  <a:gd name="textAreaBottom" fmla="*/ 69120 h 68760"/>
                </a:gdLst>
                <a:ahLst/>
                <a:cxnLst/>
                <a:rect l="textAreaLeft" t="textAreaTop" r="textAreaRight" b="textAreaBottom"/>
                <a:pathLst>
                  <a:path w="2503" h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504" name="Google Shape;489;p37"/>
              <p:cNvGrpSpPr/>
              <p:nvPr/>
            </p:nvGrpSpPr>
            <p:grpSpPr>
              <a:xfrm>
                <a:off x="6265800" y="1346400"/>
                <a:ext cx="517680" cy="327600"/>
                <a:chOff x="6265800" y="1346400"/>
                <a:chExt cx="517680" cy="327600"/>
              </a:xfrm>
            </p:grpSpPr>
            <p:sp>
              <p:nvSpPr>
                <p:cNvPr id="505" name="Google Shape;490;p37"/>
                <p:cNvSpPr/>
                <p:nvPr/>
              </p:nvSpPr>
              <p:spPr>
                <a:xfrm>
                  <a:off x="6698160" y="1410120"/>
                  <a:ext cx="85320" cy="85320"/>
                </a:xfrm>
                <a:custGeom>
                  <a:avLst/>
                  <a:gdLst>
                    <a:gd name="textAreaLeft" fmla="*/ 0 w 85320"/>
                    <a:gd name="textAreaRight" fmla="*/ 85680 w 85320"/>
                    <a:gd name="textAreaTop" fmla="*/ 0 h 85320"/>
                    <a:gd name="textAreaBottom" fmla="*/ 85680 h 85320"/>
                  </a:gdLst>
                  <a:ahLst/>
                  <a:cxnLst/>
                  <a:rect l="textAreaLeft" t="textAreaTop" r="textAreaRight" b="textAreaBottom"/>
                  <a:pathLst>
                    <a:path w="3103" h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840" bIns="42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6" name="Google Shape;491;p37"/>
                <p:cNvSpPr/>
                <p:nvPr/>
              </p:nvSpPr>
              <p:spPr>
                <a:xfrm>
                  <a:off x="6539760" y="1588680"/>
                  <a:ext cx="84600" cy="85320"/>
                </a:xfrm>
                <a:custGeom>
                  <a:avLst/>
                  <a:gdLst>
                    <a:gd name="textAreaLeft" fmla="*/ 0 w 84600"/>
                    <a:gd name="textAreaRight" fmla="*/ 84960 w 84600"/>
                    <a:gd name="textAreaTop" fmla="*/ 0 h 85320"/>
                    <a:gd name="textAreaBottom" fmla="*/ 85680 h 85320"/>
                  </a:gdLst>
                  <a:ahLst/>
                  <a:cxnLst/>
                  <a:rect l="textAreaLeft" t="textAreaTop" r="textAreaRight" b="textAreaBottom"/>
                  <a:pathLst>
                    <a:path w="3070" h="3104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840" bIns="42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492;p37"/>
                <p:cNvSpPr/>
                <p:nvPr/>
              </p:nvSpPr>
              <p:spPr>
                <a:xfrm>
                  <a:off x="6365160" y="1346400"/>
                  <a:ext cx="15480" cy="21348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13480"/>
                    <a:gd name="textAreaBottom" fmla="*/ 213840 h 213480"/>
                  </a:gdLst>
                  <a:ahLst/>
                  <a:cxnLst/>
                  <a:rect l="textAreaLeft" t="textAreaTop" r="textAreaRight" b="textAreaBottom"/>
                  <a:pathLst>
                    <a:path w="568" h="774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493;p37"/>
                <p:cNvSpPr/>
                <p:nvPr/>
              </p:nvSpPr>
              <p:spPr>
                <a:xfrm>
                  <a:off x="6265800" y="1445040"/>
                  <a:ext cx="213480" cy="15480"/>
                </a:xfrm>
                <a:custGeom>
                  <a:avLst/>
                  <a:gdLst>
                    <a:gd name="textAreaLeft" fmla="*/ 0 w 213480"/>
                    <a:gd name="textAreaRight" fmla="*/ 213840 w 213480"/>
                    <a:gd name="textAreaTop" fmla="*/ 0 h 15480"/>
                    <a:gd name="textAreaBottom" fmla="*/ 15840 h 15480"/>
                  </a:gdLst>
                  <a:ahLst/>
                  <a:cxnLst/>
                  <a:rect l="textAreaLeft" t="textAreaTop" r="textAreaRight" b="textAreaBottom"/>
                  <a:pathLst>
                    <a:path w="7740" h="568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920" bIns="792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09" name="Google Shape;494;p37"/>
            <p:cNvGrpSpPr/>
            <p:nvPr/>
          </p:nvGrpSpPr>
          <p:grpSpPr>
            <a:xfrm>
              <a:off x="7976160" y="605880"/>
              <a:ext cx="849960" cy="850320"/>
              <a:chOff x="7976160" y="605880"/>
              <a:chExt cx="849960" cy="850320"/>
            </a:xfrm>
          </p:grpSpPr>
          <p:sp>
            <p:nvSpPr>
              <p:cNvPr id="510" name="Google Shape;495;p37"/>
              <p:cNvSpPr/>
              <p:nvPr/>
            </p:nvSpPr>
            <p:spPr>
              <a:xfrm flipH="1">
                <a:off x="7976160" y="705960"/>
                <a:ext cx="179280" cy="325080"/>
              </a:xfrm>
              <a:custGeom>
                <a:avLst/>
                <a:gdLst>
                  <a:gd name="textAreaLeft" fmla="*/ 360 w 179280"/>
                  <a:gd name="textAreaRight" fmla="*/ 180000 w 179280"/>
                  <a:gd name="textAreaTop" fmla="*/ 0 h 325080"/>
                  <a:gd name="textAreaBottom" fmla="*/ 325440 h 325080"/>
                </a:gdLst>
                <a:ahLst/>
                <a:cxnLst/>
                <a:rect l="textAreaLeft" t="textAreaTop" r="textAreaRight" b="textAreaBottom"/>
                <a:pathLst>
                  <a:path w="6145" h="11128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1" name="Google Shape;496;p37"/>
              <p:cNvSpPr/>
              <p:nvPr/>
            </p:nvSpPr>
            <p:spPr>
              <a:xfrm flipH="1">
                <a:off x="7987320" y="1117800"/>
                <a:ext cx="103680" cy="160920"/>
              </a:xfrm>
              <a:custGeom>
                <a:avLst/>
                <a:gdLst>
                  <a:gd name="textAreaLeft" fmla="*/ 360 w 103680"/>
                  <a:gd name="textAreaRight" fmla="*/ 104400 w 10368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3557" h="551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2" name="Google Shape;497;p37"/>
              <p:cNvSpPr/>
              <p:nvPr/>
            </p:nvSpPr>
            <p:spPr>
              <a:xfrm flipH="1">
                <a:off x="8188560" y="1303560"/>
                <a:ext cx="511920" cy="152640"/>
              </a:xfrm>
              <a:custGeom>
                <a:avLst/>
                <a:gdLst>
                  <a:gd name="textAreaLeft" fmla="*/ 360 w 511920"/>
                  <a:gd name="textAreaRight" fmla="*/ 512640 w 511920"/>
                  <a:gd name="textAreaTop" fmla="*/ 0 h 152640"/>
                  <a:gd name="textAreaBottom" fmla="*/ 153000 h 152640"/>
                </a:gdLst>
                <a:ahLst/>
                <a:cxnLst/>
                <a:rect l="textAreaLeft" t="textAreaTop" r="textAreaRight" b="textAreaBottom"/>
                <a:pathLst>
                  <a:path w="17519" h="5231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6320" bIns="763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3" name="Google Shape;498;p37"/>
              <p:cNvSpPr/>
              <p:nvPr/>
            </p:nvSpPr>
            <p:spPr>
              <a:xfrm flipH="1">
                <a:off x="8672040" y="732600"/>
                <a:ext cx="153720" cy="464400"/>
              </a:xfrm>
              <a:custGeom>
                <a:avLst/>
                <a:gdLst>
                  <a:gd name="textAreaLeft" fmla="*/ -360 w 153720"/>
                  <a:gd name="textAreaRight" fmla="*/ 153720 w 153720"/>
                  <a:gd name="textAreaTop" fmla="*/ 0 h 464400"/>
                  <a:gd name="textAreaBottom" fmla="*/ 464760 h 464400"/>
                </a:gdLst>
                <a:ahLst/>
                <a:cxnLst/>
                <a:rect l="textAreaLeft" t="textAreaTop" r="textAreaRight" b="textAreaBottom"/>
                <a:pathLst>
                  <a:path w="5270" h="15903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4" name="Google Shape;499;p37"/>
              <p:cNvSpPr/>
              <p:nvPr/>
            </p:nvSpPr>
            <p:spPr>
              <a:xfrm flipH="1">
                <a:off x="8402040" y="605880"/>
                <a:ext cx="194760" cy="85320"/>
              </a:xfrm>
              <a:custGeom>
                <a:avLst/>
                <a:gdLst>
                  <a:gd name="textAreaLeft" fmla="*/ -360 w 194760"/>
                  <a:gd name="textAreaRight" fmla="*/ 194760 w 19476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6677" h="293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500;p37"/>
              <p:cNvSpPr/>
              <p:nvPr/>
            </p:nvSpPr>
            <p:spPr>
              <a:xfrm flipH="1">
                <a:off x="8141040" y="771480"/>
                <a:ext cx="519480" cy="519480"/>
              </a:xfrm>
              <a:custGeom>
                <a:avLst/>
                <a:gdLst>
                  <a:gd name="textAreaLeft" fmla="*/ -360 w 519480"/>
                  <a:gd name="textAreaRight" fmla="*/ 519480 w 519480"/>
                  <a:gd name="textAreaTop" fmla="*/ 0 h 519480"/>
                  <a:gd name="textAreaBottom" fmla="*/ 519840 h 519480"/>
                </a:gdLst>
                <a:ahLst/>
                <a:cxnLst/>
                <a:rect l="textAreaLeft" t="textAreaTop" r="textAreaRight" b="textAreaBottom"/>
                <a:pathLst>
                  <a:path w="17786" h="17785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6" name="Google Shape;501;p37"/>
              <p:cNvSpPr/>
              <p:nvPr/>
            </p:nvSpPr>
            <p:spPr>
              <a:xfrm>
                <a:off x="8264160" y="858960"/>
                <a:ext cx="272520" cy="336240"/>
              </a:xfrm>
              <a:custGeom>
                <a:avLst/>
                <a:gdLst>
                  <a:gd name="textAreaLeft" fmla="*/ 0 w 272520"/>
                  <a:gd name="textAreaRight" fmla="*/ 272880 w 272520"/>
                  <a:gd name="textAreaTop" fmla="*/ 0 h 336240"/>
                  <a:gd name="textAreaBottom" fmla="*/ 336600 h 336240"/>
                </a:gdLst>
                <a:ahLst/>
                <a:cxnLst/>
                <a:rect l="textAreaLeft" t="textAreaTop" r="textAreaRight" b="textAreaBottom"/>
                <a:pathLst>
                  <a:path w="9340" h="11509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17" name="Google Shape;502;p37"/>
            <p:cNvGrpSpPr/>
            <p:nvPr/>
          </p:nvGrpSpPr>
          <p:grpSpPr>
            <a:xfrm>
              <a:off x="7025400" y="1287000"/>
              <a:ext cx="376200" cy="657360"/>
              <a:chOff x="7025400" y="1287000"/>
              <a:chExt cx="376200" cy="657360"/>
            </a:xfrm>
          </p:grpSpPr>
          <p:sp>
            <p:nvSpPr>
              <p:cNvPr id="518" name="Google Shape;503;p37"/>
              <p:cNvSpPr/>
              <p:nvPr/>
            </p:nvSpPr>
            <p:spPr>
              <a:xfrm flipH="1">
                <a:off x="7025040" y="1287000"/>
                <a:ext cx="376200" cy="29520"/>
              </a:xfrm>
              <a:custGeom>
                <a:avLst/>
                <a:gdLst>
                  <a:gd name="textAreaLeft" fmla="*/ -360 w 376200"/>
                  <a:gd name="textAreaRight" fmla="*/ 376200 w 3762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12878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9" name="Google Shape;504;p37"/>
              <p:cNvSpPr/>
              <p:nvPr/>
            </p:nvSpPr>
            <p:spPr>
              <a:xfrm flipH="1">
                <a:off x="7188480" y="1366560"/>
                <a:ext cx="212040" cy="29520"/>
              </a:xfrm>
              <a:custGeom>
                <a:avLst/>
                <a:gdLst>
                  <a:gd name="textAreaLeft" fmla="*/ -360 w 212040"/>
                  <a:gd name="textAreaRight" fmla="*/ 212040 w 2120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7267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0" name="Google Shape;505;p37"/>
              <p:cNvSpPr/>
              <p:nvPr/>
            </p:nvSpPr>
            <p:spPr>
              <a:xfrm flipH="1">
                <a:off x="7025400" y="1366560"/>
                <a:ext cx="114120" cy="29520"/>
              </a:xfrm>
              <a:custGeom>
                <a:avLst/>
                <a:gdLst>
                  <a:gd name="textAreaLeft" fmla="*/ -360 w 114120"/>
                  <a:gd name="textAreaRight" fmla="*/ 114120 w 1141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3919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1" name="Google Shape;506;p37"/>
              <p:cNvSpPr/>
              <p:nvPr/>
            </p:nvSpPr>
            <p:spPr>
              <a:xfrm flipH="1">
                <a:off x="7025400" y="1445040"/>
                <a:ext cx="82440" cy="29520"/>
              </a:xfrm>
              <a:custGeom>
                <a:avLst/>
                <a:gdLst>
                  <a:gd name="textAreaLeft" fmla="*/ -360 w 82440"/>
                  <a:gd name="textAreaRight" fmla="*/ 82440 w 824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2835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507;p37"/>
              <p:cNvSpPr/>
              <p:nvPr/>
            </p:nvSpPr>
            <p:spPr>
              <a:xfrm flipH="1">
                <a:off x="7171920" y="1445040"/>
                <a:ext cx="228600" cy="29520"/>
              </a:xfrm>
              <a:custGeom>
                <a:avLst/>
                <a:gdLst>
                  <a:gd name="textAreaLeft" fmla="*/ -360 w 228600"/>
                  <a:gd name="textAreaRight" fmla="*/ 228600 w 2286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7837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3" name="Google Shape;508;p37"/>
              <p:cNvSpPr/>
              <p:nvPr/>
            </p:nvSpPr>
            <p:spPr>
              <a:xfrm flipH="1">
                <a:off x="7025040" y="1524960"/>
                <a:ext cx="243720" cy="29520"/>
              </a:xfrm>
              <a:custGeom>
                <a:avLst/>
                <a:gdLst>
                  <a:gd name="textAreaLeft" fmla="*/ -360 w 243720"/>
                  <a:gd name="textAreaRight" fmla="*/ 243720 w 24372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8351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4" name="Google Shape;509;p37"/>
              <p:cNvSpPr/>
              <p:nvPr/>
            </p:nvSpPr>
            <p:spPr>
              <a:xfrm flipH="1">
                <a:off x="7026120" y="1608840"/>
                <a:ext cx="195840" cy="29520"/>
              </a:xfrm>
              <a:custGeom>
                <a:avLst/>
                <a:gdLst>
                  <a:gd name="textAreaLeft" fmla="*/ 360 w 195840"/>
                  <a:gd name="textAreaRight" fmla="*/ 196560 w 1958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6715" h="1028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5" name="Google Shape;510;p37"/>
              <p:cNvSpPr/>
              <p:nvPr/>
            </p:nvSpPr>
            <p:spPr>
              <a:xfrm flipH="1">
                <a:off x="7025400" y="1776240"/>
                <a:ext cx="286200" cy="2916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9797" h="1009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511;p37"/>
              <p:cNvSpPr/>
              <p:nvPr/>
            </p:nvSpPr>
            <p:spPr>
              <a:xfrm flipH="1">
                <a:off x="7025400" y="1845360"/>
                <a:ext cx="286200" cy="2952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9797" h="1028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7" name="Google Shape;512;p37"/>
              <p:cNvSpPr/>
              <p:nvPr/>
            </p:nvSpPr>
            <p:spPr>
              <a:xfrm flipH="1">
                <a:off x="7026120" y="1914840"/>
                <a:ext cx="195840" cy="29520"/>
              </a:xfrm>
              <a:custGeom>
                <a:avLst/>
                <a:gdLst>
                  <a:gd name="textAreaLeft" fmla="*/ 360 w 195840"/>
                  <a:gd name="textAreaRight" fmla="*/ 196560 w 195840"/>
                  <a:gd name="textAreaTop" fmla="*/ 0 h 29520"/>
                  <a:gd name="textAreaBottom" fmla="*/ 29880 h 29520"/>
                </a:gdLst>
                <a:ahLst/>
                <a:cxnLst/>
                <a:rect l="textAreaLeft" t="textAreaTop" r="textAreaRight" b="textAreaBottom"/>
                <a:pathLst>
                  <a:path w="6715" h="1028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760" bIns="14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8" name="Google Shape;513;p37"/>
            <p:cNvGrpSpPr/>
            <p:nvPr/>
          </p:nvGrpSpPr>
          <p:grpSpPr>
            <a:xfrm>
              <a:off x="4689000" y="171000"/>
              <a:ext cx="2199240" cy="1906560"/>
              <a:chOff x="4689000" y="171000"/>
              <a:chExt cx="2199240" cy="1906560"/>
            </a:xfrm>
          </p:grpSpPr>
          <p:sp>
            <p:nvSpPr>
              <p:cNvPr id="529" name="Google Shape;514;p37"/>
              <p:cNvSpPr/>
              <p:nvPr/>
            </p:nvSpPr>
            <p:spPr>
              <a:xfrm>
                <a:off x="4689000" y="1166400"/>
                <a:ext cx="772920" cy="911160"/>
              </a:xfrm>
              <a:custGeom>
                <a:avLst/>
                <a:gdLst>
                  <a:gd name="textAreaLeft" fmla="*/ 0 w 772920"/>
                  <a:gd name="textAreaRight" fmla="*/ 773280 w 772920"/>
                  <a:gd name="textAreaTop" fmla="*/ 0 h 911160"/>
                  <a:gd name="textAreaBottom" fmla="*/ 911520 h 911160"/>
                </a:gdLst>
                <a:ahLst/>
                <a:cxnLst/>
                <a:rect l="textAreaLeft" t="textAreaTop" r="textAreaRight" b="textAreaBottom"/>
                <a:pathLst>
                  <a:path w="27988" h="32991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0" name="Google Shape;515;p37"/>
              <p:cNvSpPr/>
              <p:nvPr/>
            </p:nvSpPr>
            <p:spPr>
              <a:xfrm>
                <a:off x="4746960" y="1114920"/>
                <a:ext cx="771840" cy="911160"/>
              </a:xfrm>
              <a:custGeom>
                <a:avLst/>
                <a:gdLst>
                  <a:gd name="textAreaLeft" fmla="*/ 0 w 771840"/>
                  <a:gd name="textAreaRight" fmla="*/ 772200 w 771840"/>
                  <a:gd name="textAreaTop" fmla="*/ 0 h 911160"/>
                  <a:gd name="textAreaBottom" fmla="*/ 911520 h 911160"/>
                </a:gdLst>
                <a:ahLst/>
                <a:cxnLst/>
                <a:rect l="textAreaLeft" t="textAreaTop" r="textAreaRight" b="textAreaBottom"/>
                <a:pathLst>
                  <a:path w="27954" h="32991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1" name="Google Shape;516;p37"/>
              <p:cNvSpPr/>
              <p:nvPr/>
            </p:nvSpPr>
            <p:spPr>
              <a:xfrm>
                <a:off x="4964760" y="700200"/>
                <a:ext cx="998640" cy="957240"/>
              </a:xfrm>
              <a:custGeom>
                <a:avLst/>
                <a:gdLst>
                  <a:gd name="textAreaLeft" fmla="*/ 0 w 998640"/>
                  <a:gd name="textAreaRight" fmla="*/ 999000 w 998640"/>
                  <a:gd name="textAreaTop" fmla="*/ 0 h 957240"/>
                  <a:gd name="textAreaBottom" fmla="*/ 957600 h 957240"/>
                </a:gdLst>
                <a:ahLst/>
                <a:cxnLst/>
                <a:rect l="textAreaLeft" t="textAreaTop" r="textAreaRight" b="textAreaBottom"/>
                <a:pathLst>
                  <a:path w="36160" h="34659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2" name="Google Shape;517;p37"/>
              <p:cNvSpPr/>
              <p:nvPr/>
            </p:nvSpPr>
            <p:spPr>
              <a:xfrm>
                <a:off x="5019840" y="648360"/>
                <a:ext cx="999360" cy="957240"/>
              </a:xfrm>
              <a:custGeom>
                <a:avLst/>
                <a:gdLst>
                  <a:gd name="textAreaLeft" fmla="*/ 0 w 999360"/>
                  <a:gd name="textAreaRight" fmla="*/ 999720 w 999360"/>
                  <a:gd name="textAreaTop" fmla="*/ 0 h 957240"/>
                  <a:gd name="textAreaBottom" fmla="*/ 957600 h 957240"/>
                </a:gdLst>
                <a:ahLst/>
                <a:cxnLst/>
                <a:rect l="textAreaLeft" t="textAreaTop" r="textAreaRight" b="textAreaBottom"/>
                <a:pathLst>
                  <a:path w="36194" h="34659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3" name="Google Shape;518;p37"/>
              <p:cNvSpPr/>
              <p:nvPr/>
            </p:nvSpPr>
            <p:spPr>
              <a:xfrm>
                <a:off x="5100120" y="708480"/>
                <a:ext cx="838080" cy="838080"/>
              </a:xfrm>
              <a:custGeom>
                <a:avLst/>
                <a:gdLst>
                  <a:gd name="textAreaLeft" fmla="*/ 0 w 838080"/>
                  <a:gd name="textAreaRight" fmla="*/ 838440 w 838080"/>
                  <a:gd name="textAreaTop" fmla="*/ 0 h 838080"/>
                  <a:gd name="textAreaBottom" fmla="*/ 838440 h 838080"/>
                </a:gdLst>
                <a:ahLst/>
                <a:cxnLst/>
                <a:rect l="textAreaLeft" t="textAreaTop" r="textAreaRight" b="textAreaBottom"/>
                <a:pathLst>
                  <a:path w="30356" h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4" name="Google Shape;519;p37"/>
              <p:cNvSpPr/>
              <p:nvPr/>
            </p:nvSpPr>
            <p:spPr>
              <a:xfrm>
                <a:off x="5540400" y="708480"/>
                <a:ext cx="394200" cy="410760"/>
              </a:xfrm>
              <a:custGeom>
                <a:avLst/>
                <a:gdLst>
                  <a:gd name="textAreaLeft" fmla="*/ 0 w 394200"/>
                  <a:gd name="textAreaRight" fmla="*/ 394560 w 394200"/>
                  <a:gd name="textAreaTop" fmla="*/ 0 h 410760"/>
                  <a:gd name="textAreaBottom" fmla="*/ 411120 h 410760"/>
                </a:gdLst>
                <a:ahLst/>
                <a:cxnLst/>
                <a:rect l="textAreaLeft" t="textAreaTop" r="textAreaRight" b="textAreaBottom"/>
                <a:pathLst>
                  <a:path w="14278" h="148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5" name="Google Shape;520;p37"/>
              <p:cNvSpPr/>
              <p:nvPr/>
            </p:nvSpPr>
            <p:spPr>
              <a:xfrm>
                <a:off x="5150880" y="708480"/>
                <a:ext cx="389520" cy="310320"/>
              </a:xfrm>
              <a:custGeom>
                <a:avLst/>
                <a:gdLst>
                  <a:gd name="textAreaLeft" fmla="*/ 0 w 389520"/>
                  <a:gd name="textAreaRight" fmla="*/ 389880 w 389520"/>
                  <a:gd name="textAreaTop" fmla="*/ 0 h 310320"/>
                  <a:gd name="textAreaBottom" fmla="*/ 310680 h 310320"/>
                </a:gdLst>
                <a:ahLst/>
                <a:cxnLst/>
                <a:rect l="textAreaLeft" t="textAreaTop" r="textAreaRight" b="textAreaBottom"/>
                <a:pathLst>
                  <a:path w="14111" h="11242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6" name="Google Shape;521;p37"/>
              <p:cNvSpPr/>
              <p:nvPr/>
            </p:nvSpPr>
            <p:spPr>
              <a:xfrm>
                <a:off x="6340320" y="171000"/>
                <a:ext cx="547920" cy="547920"/>
              </a:xfrm>
              <a:custGeom>
                <a:avLst/>
                <a:gdLst>
                  <a:gd name="textAreaLeft" fmla="*/ 0 w 547920"/>
                  <a:gd name="textAreaRight" fmla="*/ 548280 w 547920"/>
                  <a:gd name="textAreaTop" fmla="*/ 0 h 547920"/>
                  <a:gd name="textAreaBottom" fmla="*/ 548280 h 547920"/>
                </a:gdLst>
                <a:ahLst/>
                <a:cxnLst/>
                <a:rect l="textAreaLeft" t="textAreaTop" r="textAreaRight" b="textAreaBottom"/>
                <a:pathLst>
                  <a:path w="19848" h="19849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37" name="Google Shape;522;p37"/>
          <p:cNvGrpSpPr/>
          <p:nvPr/>
        </p:nvGrpSpPr>
        <p:grpSpPr>
          <a:xfrm>
            <a:off x="330480" y="4274640"/>
            <a:ext cx="517680" cy="327600"/>
            <a:chOff x="330480" y="4274640"/>
            <a:chExt cx="517680" cy="327600"/>
          </a:xfrm>
        </p:grpSpPr>
        <p:sp>
          <p:nvSpPr>
            <p:cNvPr id="538" name="Google Shape;523;p37"/>
            <p:cNvSpPr/>
            <p:nvPr/>
          </p:nvSpPr>
          <p:spPr>
            <a:xfrm>
              <a:off x="618840" y="434628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503" h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39" name="Google Shape;524;p37"/>
            <p:cNvGrpSpPr/>
            <p:nvPr/>
          </p:nvGrpSpPr>
          <p:grpSpPr>
            <a:xfrm>
              <a:off x="330480" y="4274640"/>
              <a:ext cx="517680" cy="327600"/>
              <a:chOff x="330480" y="4274640"/>
              <a:chExt cx="517680" cy="327600"/>
            </a:xfrm>
          </p:grpSpPr>
          <p:sp>
            <p:nvSpPr>
              <p:cNvPr id="540" name="Google Shape;525;p37"/>
              <p:cNvSpPr/>
              <p:nvPr/>
            </p:nvSpPr>
            <p:spPr>
              <a:xfrm>
                <a:off x="762840" y="43380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103" h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1" name="Google Shape;526;p37"/>
              <p:cNvSpPr/>
              <p:nvPr/>
            </p:nvSpPr>
            <p:spPr>
              <a:xfrm>
                <a:off x="604440" y="4516920"/>
                <a:ext cx="84600" cy="8532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3070" h="3104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2" name="Google Shape;527;p37"/>
              <p:cNvSpPr/>
              <p:nvPr/>
            </p:nvSpPr>
            <p:spPr>
              <a:xfrm>
                <a:off x="429840" y="4274640"/>
                <a:ext cx="15480" cy="21348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213480"/>
                  <a:gd name="textAreaBottom" fmla="*/ 213840 h 213480"/>
                </a:gdLst>
                <a:ahLst/>
                <a:cxnLst/>
                <a:rect l="textAreaLeft" t="textAreaTop" r="textAreaRight" b="textAreaBottom"/>
                <a:pathLst>
                  <a:path w="568" h="774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3" name="Google Shape;528;p37"/>
              <p:cNvSpPr/>
              <p:nvPr/>
            </p:nvSpPr>
            <p:spPr>
              <a:xfrm>
                <a:off x="330480" y="4373280"/>
                <a:ext cx="213480" cy="15480"/>
              </a:xfrm>
              <a:custGeom>
                <a:avLst/>
                <a:gdLst>
                  <a:gd name="textAreaLeft" fmla="*/ 0 w 213480"/>
                  <a:gd name="textAreaRight" fmla="*/ 213840 w 213480"/>
                  <a:gd name="textAreaTop" fmla="*/ 0 h 15480"/>
                  <a:gd name="textAreaBottom" fmla="*/ 15840 h 15480"/>
                </a:gdLst>
                <a:ahLst/>
                <a:cxnLst/>
                <a:rect l="textAreaLeft" t="textAreaTop" r="textAreaRight" b="textAreaBottom"/>
                <a:pathLst>
                  <a:path w="7740" h="568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" bIns="7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44" name="Google Shape;529;p37"/>
          <p:cNvGrpSpPr/>
          <p:nvPr/>
        </p:nvGrpSpPr>
        <p:grpSpPr>
          <a:xfrm>
            <a:off x="1476360" y="221760"/>
            <a:ext cx="609120" cy="583200"/>
            <a:chOff x="1476360" y="221760"/>
            <a:chExt cx="609120" cy="583200"/>
          </a:xfrm>
        </p:grpSpPr>
        <p:sp>
          <p:nvSpPr>
            <p:cNvPr id="545" name="Google Shape;530;p37"/>
            <p:cNvSpPr/>
            <p:nvPr/>
          </p:nvSpPr>
          <p:spPr>
            <a:xfrm>
              <a:off x="1537200" y="464400"/>
              <a:ext cx="260280" cy="26028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4395" h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6" name="Google Shape;531;p37"/>
            <p:cNvSpPr/>
            <p:nvPr/>
          </p:nvSpPr>
          <p:spPr>
            <a:xfrm>
              <a:off x="1706400" y="629280"/>
              <a:ext cx="175680" cy="1756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968" h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7" name="Google Shape;532;p37"/>
            <p:cNvSpPr/>
            <p:nvPr/>
          </p:nvSpPr>
          <p:spPr>
            <a:xfrm>
              <a:off x="1922040" y="3618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2759" h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8" name="Google Shape;533;p37"/>
            <p:cNvSpPr/>
            <p:nvPr/>
          </p:nvSpPr>
          <p:spPr>
            <a:xfrm>
              <a:off x="1476360" y="221760"/>
              <a:ext cx="84240" cy="842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1427" h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5191200" y="885960"/>
            <a:ext cx="3238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chemeClr val="accent1"/>
                </a:solidFill>
                <a:latin typeface="Orbitron"/>
                <a:ea typeface="Orbitron"/>
              </a:rPr>
              <a:t>Text Elements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5191200" y="2952720"/>
            <a:ext cx="3238200" cy="130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55668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rchivo Light"/>
                <a:ea typeface="Archivo Light"/>
              </a:rPr>
              <a:t>Text elements in HTML allow you to structure and format textual content. Common text elements include:&lt;ul&gt;&lt;li&gt;&lt;strong&gt;&amp;lt;b&amp;gt;&lt;/strong&gt;: Makes text bold.&lt;/li&gt;&lt;li&gt;&lt;strong&gt;&amp;lt;i&amp;gt;&lt;/strong&gt;: Italicizes text.&lt;/li&gt;&lt;li&gt;&lt;strong&gt;&amp;lt;ul&amp;gt;&lt;/strong&gt; and &lt;strong&gt;&amp;lt;ol&amp;gt;&lt;/strong&gt;: Create unordered and ordered lists, respectively.&lt;/li&gt;&lt;li&gt;&lt;strong&gt;&amp;lt;blockquote&amp;gt;&lt;/strong&gt;: Used for quoted content.&lt;/li&gt;&lt;/ul&gt; These elements help improve readability and emphasis for your content.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51" name="Google Shape;764;p44"/>
          <p:cNvSpPr/>
          <p:nvPr/>
        </p:nvSpPr>
        <p:spPr>
          <a:xfrm flipH="1">
            <a:off x="720720" y="654120"/>
            <a:ext cx="3984120" cy="3708360"/>
          </a:xfrm>
          <a:prstGeom prst="roundRect">
            <a:avLst>
              <a:gd name="adj" fmla="val 7898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52" name="Google Shape;765;p44"/>
          <p:cNvGrpSpPr/>
          <p:nvPr/>
        </p:nvGrpSpPr>
        <p:grpSpPr>
          <a:xfrm>
            <a:off x="865440" y="991800"/>
            <a:ext cx="609480" cy="582840"/>
            <a:chOff x="865440" y="991800"/>
            <a:chExt cx="609480" cy="582840"/>
          </a:xfrm>
        </p:grpSpPr>
        <p:sp>
          <p:nvSpPr>
            <p:cNvPr id="553" name="Google Shape;766;p44"/>
            <p:cNvSpPr/>
            <p:nvPr/>
          </p:nvSpPr>
          <p:spPr>
            <a:xfrm>
              <a:off x="926280" y="1234440"/>
              <a:ext cx="260280" cy="26028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4395" h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4" name="Google Shape;767;p44"/>
            <p:cNvSpPr/>
            <p:nvPr/>
          </p:nvSpPr>
          <p:spPr>
            <a:xfrm>
              <a:off x="1095840" y="1398960"/>
              <a:ext cx="175680" cy="1756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968" h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5" name="Google Shape;768;p44"/>
            <p:cNvSpPr/>
            <p:nvPr/>
          </p:nvSpPr>
          <p:spPr>
            <a:xfrm>
              <a:off x="1311480" y="11314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2759" h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6" name="Google Shape;769;p44"/>
            <p:cNvSpPr/>
            <p:nvPr/>
          </p:nvSpPr>
          <p:spPr>
            <a:xfrm>
              <a:off x="865440" y="991800"/>
              <a:ext cx="84240" cy="842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1427" h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37;p35"/>
          <p:cNvGrpSpPr/>
          <p:nvPr/>
        </p:nvGrpSpPr>
        <p:grpSpPr>
          <a:xfrm>
            <a:off x="592200" y="4512960"/>
            <a:ext cx="1021320" cy="331560"/>
            <a:chOff x="592200" y="4512960"/>
            <a:chExt cx="1021320" cy="331560"/>
          </a:xfrm>
        </p:grpSpPr>
        <p:sp>
          <p:nvSpPr>
            <p:cNvPr id="558" name="Google Shape;338;p35"/>
            <p:cNvSpPr/>
            <p:nvPr/>
          </p:nvSpPr>
          <p:spPr>
            <a:xfrm>
              <a:off x="592200" y="456084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9" name="Google Shape;339;p35"/>
            <p:cNvSpPr/>
            <p:nvPr/>
          </p:nvSpPr>
          <p:spPr>
            <a:xfrm>
              <a:off x="610920" y="4512960"/>
              <a:ext cx="1002600" cy="283680"/>
            </a:xfrm>
            <a:custGeom>
              <a:avLst/>
              <a:gdLst>
                <a:gd name="textAreaLeft" fmla="*/ 0 w 1002600"/>
                <a:gd name="textAreaRight" fmla="*/ 1002960 w 1002600"/>
                <a:gd name="textAreaTop" fmla="*/ 0 h 283680"/>
                <a:gd name="textAreaBottom" fmla="*/ 284040 h 283680"/>
              </a:gdLst>
              <a:ahLst/>
              <a:cxnLst/>
              <a:rect l="textAreaLeft" t="textAreaTop" r="textAreaRight" b="textAreaBottom"/>
              <a:pathLst>
                <a:path w="44532" h="1261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0" name="Google Shape;340;p35"/>
            <p:cNvSpPr/>
            <p:nvPr/>
          </p:nvSpPr>
          <p:spPr>
            <a:xfrm>
              <a:off x="736560" y="4560840"/>
              <a:ext cx="209160" cy="18792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87920"/>
                <a:gd name="textAreaBottom" fmla="*/ 188280 h 187920"/>
              </a:gdLst>
              <a:ahLst/>
              <a:cxnLst/>
              <a:rect l="textAreaLeft" t="textAreaTop" r="textAreaRight" b="textAreaBottom"/>
              <a:pathLst>
                <a:path w="9308" h="8355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1" name="Google Shape;341;p35"/>
            <p:cNvSpPr/>
            <p:nvPr/>
          </p:nvSpPr>
          <p:spPr>
            <a:xfrm>
              <a:off x="1008360" y="4561560"/>
              <a:ext cx="207720" cy="18720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87200"/>
                <a:gd name="textAreaBottom" fmla="*/ 187560 h 187200"/>
              </a:gdLst>
              <a:ahLst/>
              <a:cxnLst/>
              <a:rect l="textAreaLeft" t="textAreaTop" r="textAreaRight" b="textAreaBottom"/>
              <a:pathLst>
                <a:path w="9240" h="833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342;p35"/>
            <p:cNvSpPr/>
            <p:nvPr/>
          </p:nvSpPr>
          <p:spPr>
            <a:xfrm>
              <a:off x="1281960" y="4560480"/>
              <a:ext cx="206280" cy="18756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9174" h="8338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63" name="Google Shape;343;p35"/>
          <p:cNvGrpSpPr/>
          <p:nvPr/>
        </p:nvGrpSpPr>
        <p:grpSpPr>
          <a:xfrm>
            <a:off x="6499080" y="1792800"/>
            <a:ext cx="1625400" cy="1554480"/>
            <a:chOff x="6499080" y="1792800"/>
            <a:chExt cx="1625400" cy="1554480"/>
          </a:xfrm>
        </p:grpSpPr>
        <p:sp>
          <p:nvSpPr>
            <p:cNvPr id="564" name="Google Shape;344;p35"/>
            <p:cNvSpPr/>
            <p:nvPr/>
          </p:nvSpPr>
          <p:spPr>
            <a:xfrm>
              <a:off x="6499080" y="1872360"/>
              <a:ext cx="1538640" cy="1474920"/>
            </a:xfrm>
            <a:custGeom>
              <a:avLst/>
              <a:gdLst>
                <a:gd name="textAreaLeft" fmla="*/ 0 w 1538640"/>
                <a:gd name="textAreaRight" fmla="*/ 1539000 w 153864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60" h="34659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5" name="Google Shape;345;p35"/>
            <p:cNvSpPr/>
            <p:nvPr/>
          </p:nvSpPr>
          <p:spPr>
            <a:xfrm>
              <a:off x="6584400" y="1792800"/>
              <a:ext cx="1540080" cy="1474920"/>
            </a:xfrm>
            <a:custGeom>
              <a:avLst/>
              <a:gdLst>
                <a:gd name="textAreaLeft" fmla="*/ 0 w 1540080"/>
                <a:gd name="textAreaRight" fmla="*/ 1540440 w 1540080"/>
                <a:gd name="textAreaTop" fmla="*/ 0 h 1474920"/>
                <a:gd name="textAreaBottom" fmla="*/ 1475280 h 1474920"/>
              </a:gdLst>
              <a:ahLst/>
              <a:cxnLst/>
              <a:rect l="textAreaLeft" t="textAreaTop" r="textAreaRight" b="textAreaBottom"/>
              <a:pathLst>
                <a:path w="36194" h="34659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216080" y="697925"/>
            <a:ext cx="469548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accent1"/>
                </a:solidFill>
                <a:latin typeface="Orbitron"/>
                <a:ea typeface="Orbitron"/>
              </a:rPr>
              <a:t>Image Elements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ubTitle"/>
          </p:nvPr>
        </p:nvSpPr>
        <p:spPr>
          <a:xfrm>
            <a:off x="1106280" y="1343755"/>
            <a:ext cx="469548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4433" lnSpcReduction="2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chivo Light"/>
                <a:ea typeface="Archivo Light"/>
              </a:rPr>
              <a:t>Images can be added to your HTML page using the &lt;strong&gt;&amp;lt;img&amp;gt;&lt;/strong&gt; tag. The &lt;strong&gt;src&lt;/strong&gt; attribute specifies the image source, while &lt;strong&gt;alt&lt;/strong&gt; provides alternative text for accessibility. Example: &lt;code&gt;&amp;lt;img src='image.jpg' alt='Description of image'&amp;gt;&lt;/code&gt;. Make sure to choose engaging images that complement your content!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68" name="Google Shape;348;p35"/>
          <p:cNvGrpSpPr/>
          <p:nvPr/>
        </p:nvGrpSpPr>
        <p:grpSpPr>
          <a:xfrm>
            <a:off x="6946920" y="2331360"/>
            <a:ext cx="729720" cy="477000"/>
            <a:chOff x="6946920" y="2331360"/>
            <a:chExt cx="729720" cy="477000"/>
          </a:xfrm>
        </p:grpSpPr>
        <p:sp>
          <p:nvSpPr>
            <p:cNvPr id="569" name="Google Shape;349;p35"/>
            <p:cNvSpPr/>
            <p:nvPr/>
          </p:nvSpPr>
          <p:spPr>
            <a:xfrm>
              <a:off x="6946920" y="2331360"/>
              <a:ext cx="519120" cy="477000"/>
            </a:xfrm>
            <a:custGeom>
              <a:avLst/>
              <a:gdLst>
                <a:gd name="textAreaLeft" fmla="*/ 0 w 519120"/>
                <a:gd name="textAreaRight" fmla="*/ 519480 w 519120"/>
                <a:gd name="textAreaTop" fmla="*/ 0 h 477000"/>
                <a:gd name="textAreaBottom" fmla="*/ 477360 h 477000"/>
              </a:gdLst>
              <a:ahLst/>
              <a:cxnLst/>
              <a:rect l="textAreaLeft" t="textAreaTop" r="textAreaRight" b="textAreaBottom"/>
              <a:pathLst>
                <a:path w="10329" h="9493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0" name="Google Shape;350;p35"/>
            <p:cNvSpPr/>
            <p:nvPr/>
          </p:nvSpPr>
          <p:spPr>
            <a:xfrm>
              <a:off x="7169760" y="2331360"/>
              <a:ext cx="506880" cy="47628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476280"/>
                <a:gd name="textAreaBottom" fmla="*/ 476640 h 476280"/>
              </a:gdLst>
              <a:ahLst/>
              <a:cxnLst/>
              <a:rect l="textAreaLeft" t="textAreaTop" r="textAreaRight" b="textAreaBottom"/>
              <a:pathLst>
                <a:path w="10082" h="9474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71" name="Google Shape;351;p35"/>
          <p:cNvGrpSpPr/>
          <p:nvPr/>
        </p:nvGrpSpPr>
        <p:grpSpPr>
          <a:xfrm>
            <a:off x="1423440" y="3955320"/>
            <a:ext cx="749160" cy="717120"/>
            <a:chOff x="1423440" y="3955320"/>
            <a:chExt cx="749160" cy="717120"/>
          </a:xfrm>
        </p:grpSpPr>
        <p:sp>
          <p:nvSpPr>
            <p:cNvPr id="572" name="Google Shape;352;p35"/>
            <p:cNvSpPr/>
            <p:nvPr/>
          </p:nvSpPr>
          <p:spPr>
            <a:xfrm>
              <a:off x="1423440" y="3990600"/>
              <a:ext cx="710280" cy="68184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840"/>
                <a:gd name="textAreaBottom" fmla="*/ 682200 h 681840"/>
              </a:gdLst>
              <a:ahLst/>
              <a:cxnLst/>
              <a:rect l="textAreaLeft" t="textAreaTop" r="textAreaRight" b="textAreaBottom"/>
              <a:pathLst>
                <a:path w="31557" h="30289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353;p35"/>
            <p:cNvSpPr/>
            <p:nvPr/>
          </p:nvSpPr>
          <p:spPr>
            <a:xfrm>
              <a:off x="1462320" y="3955320"/>
              <a:ext cx="710280" cy="68112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31556" h="302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4" name="Google Shape;354;p35"/>
            <p:cNvSpPr/>
            <p:nvPr/>
          </p:nvSpPr>
          <p:spPr>
            <a:xfrm>
              <a:off x="1519560" y="3998160"/>
              <a:ext cx="596160" cy="595440"/>
            </a:xfrm>
            <a:custGeom>
              <a:avLst/>
              <a:gdLst>
                <a:gd name="textAreaLeft" fmla="*/ 0 w 596160"/>
                <a:gd name="textAreaRight" fmla="*/ 596520 w 596160"/>
                <a:gd name="textAreaTop" fmla="*/ 0 h 595440"/>
                <a:gd name="textAreaBottom" fmla="*/ 595800 h 595440"/>
              </a:gdLst>
              <a:ahLst/>
              <a:cxnLst/>
              <a:rect l="textAreaLeft" t="textAreaTop" r="textAreaRight" b="textAreaBottom"/>
              <a:pathLst>
                <a:path w="26486" h="26453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355;p35"/>
            <p:cNvSpPr/>
            <p:nvPr/>
          </p:nvSpPr>
          <p:spPr>
            <a:xfrm>
              <a:off x="1721520" y="4206960"/>
              <a:ext cx="394200" cy="38736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7513" h="172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6" name="Google Shape;356;p35"/>
            <p:cNvSpPr/>
            <p:nvPr/>
          </p:nvSpPr>
          <p:spPr>
            <a:xfrm>
              <a:off x="1642680" y="4121280"/>
              <a:ext cx="348840" cy="348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348840"/>
                <a:gd name="textAreaBottom" fmla="*/ 349200 h 348840"/>
              </a:gdLst>
              <a:ahLst/>
              <a:cxnLst/>
              <a:rect l="textAreaLeft" t="textAreaTop" r="textAreaRight" b="textAreaBottom"/>
              <a:pathLst>
                <a:path w="15512" h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" name="PlaceHolder 1">
            <a:extLst>
              <a:ext uri="{FF2B5EF4-FFF2-40B4-BE49-F238E27FC236}">
                <a16:creationId xmlns:a16="http://schemas.microsoft.com/office/drawing/2014/main" id="{27CAFA69-8EA7-48EF-8983-BC9CCA893909}"/>
              </a:ext>
            </a:extLst>
          </p:cNvPr>
          <p:cNvSpPr txBox="1">
            <a:spLocks/>
          </p:cNvSpPr>
          <p:nvPr/>
        </p:nvSpPr>
        <p:spPr>
          <a:xfrm>
            <a:off x="1106280" y="2326109"/>
            <a:ext cx="469548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1" spc="-1" dirty="0">
                <a:solidFill>
                  <a:schemeClr val="accent1"/>
                </a:solidFill>
                <a:latin typeface="Orbitron"/>
                <a:ea typeface="Orbitron"/>
              </a:rPr>
              <a:t>Link Elements</a:t>
            </a:r>
            <a:endParaRPr lang="fr-FR" sz="28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80AB6D83-FC11-41A9-919B-90CE84B45A31}"/>
              </a:ext>
            </a:extLst>
          </p:cNvPr>
          <p:cNvSpPr txBox="1">
            <a:spLocks/>
          </p:cNvSpPr>
          <p:nvPr/>
        </p:nvSpPr>
        <p:spPr>
          <a:xfrm>
            <a:off x="1106280" y="2927965"/>
            <a:ext cx="469548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6933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Archivo Light"/>
                <a:ea typeface="Archivo Light"/>
              </a:rPr>
              <a:t>Links in HTML are created using the &lt;strong&gt;&amp;lt;a&amp;gt;&lt;/strong&gt; tag. The &lt;strong&gt;href&lt;/strong&gt; attribute is used to specify the destination of the link. For example, &lt;code&gt;&amp;lt;a href='https://www.example.com'&amp;gt;Visit Example&amp;lt;/a&amp;gt;&lt;/code&gt;. This allows users to navigate to other web pages or resources easily. Make your links descriptive for better user experience.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191200" y="885960"/>
            <a:ext cx="3238200" cy="190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chemeClr val="accent1"/>
                </a:solidFill>
                <a:latin typeface="Orbitron"/>
                <a:ea typeface="Orbitron"/>
              </a:rPr>
              <a:t>Conclusions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5191200" y="2952720"/>
            <a:ext cx="3238200" cy="130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9443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rchivo Light"/>
                <a:ea typeface="Archivo Light"/>
              </a:rPr>
              <a:t>Today, we explored the basics of HTML, including its structure and common tags. Understanding these elements is essential for creating engaging web pages. Keep practicing and experimenting to enhance your skills!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99" name="Google Shape;764;p44"/>
          <p:cNvSpPr/>
          <p:nvPr/>
        </p:nvSpPr>
        <p:spPr>
          <a:xfrm flipH="1">
            <a:off x="720720" y="654120"/>
            <a:ext cx="3984120" cy="3708360"/>
          </a:xfrm>
          <a:prstGeom prst="roundRect">
            <a:avLst>
              <a:gd name="adj" fmla="val 7898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00" name="Google Shape;765;p44"/>
          <p:cNvGrpSpPr/>
          <p:nvPr/>
        </p:nvGrpSpPr>
        <p:grpSpPr>
          <a:xfrm>
            <a:off x="865440" y="991800"/>
            <a:ext cx="609480" cy="582840"/>
            <a:chOff x="865440" y="991800"/>
            <a:chExt cx="609480" cy="582840"/>
          </a:xfrm>
        </p:grpSpPr>
        <p:sp>
          <p:nvSpPr>
            <p:cNvPr id="601" name="Google Shape;766;p44"/>
            <p:cNvSpPr/>
            <p:nvPr/>
          </p:nvSpPr>
          <p:spPr>
            <a:xfrm>
              <a:off x="926280" y="1234440"/>
              <a:ext cx="260280" cy="26028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4395" h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2" name="Google Shape;767;p44"/>
            <p:cNvSpPr/>
            <p:nvPr/>
          </p:nvSpPr>
          <p:spPr>
            <a:xfrm>
              <a:off x="1095840" y="1398960"/>
              <a:ext cx="175680" cy="175680"/>
            </a:xfrm>
            <a:custGeom>
              <a:avLst/>
              <a:gdLst>
                <a:gd name="textAreaLeft" fmla="*/ 0 w 175680"/>
                <a:gd name="textAreaRight" fmla="*/ 176040 w 17568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968" h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3" name="Google Shape;768;p44"/>
            <p:cNvSpPr/>
            <p:nvPr/>
          </p:nvSpPr>
          <p:spPr>
            <a:xfrm>
              <a:off x="1311480" y="11314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2759" h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769;p44"/>
            <p:cNvSpPr/>
            <p:nvPr/>
          </p:nvSpPr>
          <p:spPr>
            <a:xfrm>
              <a:off x="865440" y="991800"/>
              <a:ext cx="84240" cy="842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1427" h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645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Archivo Light</vt:lpstr>
      <vt:lpstr>Arial</vt:lpstr>
      <vt:lpstr>OpenSymbol</vt:lpstr>
      <vt:lpstr>Orbitron</vt:lpstr>
      <vt:lpstr>Symbol</vt:lpstr>
      <vt:lpstr>Wingdings</vt:lpstr>
      <vt:lpstr>Virtual Metaverse Project Proposal by Slidesgo</vt:lpstr>
      <vt:lpstr>Virtual Metaverse Project Proposal by Slidesgo</vt:lpstr>
      <vt:lpstr>Virtual Metaverse Project Proposal by Slidesgo</vt:lpstr>
      <vt:lpstr>Virtual Metaverse Project Proposal by Slidesgo</vt:lpstr>
      <vt:lpstr>Introduction to HTML</vt:lpstr>
      <vt:lpstr>Introduction</vt:lpstr>
      <vt:lpstr>HTML Basics</vt:lpstr>
      <vt:lpstr>What is HTML?</vt:lpstr>
      <vt:lpstr>Common HTML Tags</vt:lpstr>
      <vt:lpstr>HTML Elements</vt:lpstr>
      <vt:lpstr>Text Elements</vt:lpstr>
      <vt:lpstr>Image Elements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Admin</cp:lastModifiedBy>
  <cp:revision>1</cp:revision>
  <dcterms:modified xsi:type="dcterms:W3CDTF">2025-05-01T18:06:56Z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2025-05-01T16:06:12Z</dcterms:created>
  <dc:creator>Unknown Creator</dc:creator>
  <dc:description/>
  <dc:language>en-US</dc:language>
  <cp:lastModifiedBy>Unknown Creator</cp:lastModifiedBy>
  <dcterms:modified xsi:type="dcterms:W3CDTF">2025-05-01T16:06:12Z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