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5EC647-BC3B-4B62-8BEE-9A1850B7942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2BA0FC-8F9E-4739-A207-FAD4AB9E4C07}">
      <dgm:prSet/>
      <dgm:spPr/>
      <dgm:t>
        <a:bodyPr/>
        <a:lstStyle/>
        <a:p>
          <a:r>
            <a:rPr lang="en-US"/>
            <a:t>1-  inheritance</a:t>
          </a:r>
        </a:p>
      </dgm:t>
    </dgm:pt>
    <dgm:pt modelId="{93489304-0B4A-45ED-8E9B-24BC13116FD1}" type="parTrans" cxnId="{5E1266CE-A201-4A33-8B36-5C53E97F2BB1}">
      <dgm:prSet/>
      <dgm:spPr/>
      <dgm:t>
        <a:bodyPr/>
        <a:lstStyle/>
        <a:p>
          <a:endParaRPr lang="en-US"/>
        </a:p>
      </dgm:t>
    </dgm:pt>
    <dgm:pt modelId="{081DC169-EF43-4085-8EC4-B21C87C80BC3}" type="sibTrans" cxnId="{5E1266CE-A201-4A33-8B36-5C53E97F2BB1}">
      <dgm:prSet/>
      <dgm:spPr/>
      <dgm:t>
        <a:bodyPr/>
        <a:lstStyle/>
        <a:p>
          <a:endParaRPr lang="en-US"/>
        </a:p>
      </dgm:t>
    </dgm:pt>
    <dgm:pt modelId="{5A2B2E67-1A5D-4D44-8173-6218ADB3A28A}">
      <dgm:prSet/>
      <dgm:spPr/>
      <dgm:t>
        <a:bodyPr/>
        <a:lstStyle/>
        <a:p>
          <a:r>
            <a:rPr lang="en-US"/>
            <a:t>2- polymorphism</a:t>
          </a:r>
        </a:p>
      </dgm:t>
    </dgm:pt>
    <dgm:pt modelId="{CAC19D0B-FAFA-480A-BD8D-4CF53C707453}" type="parTrans" cxnId="{12A108A8-5544-47D4-9B15-3994F4D018B9}">
      <dgm:prSet/>
      <dgm:spPr/>
      <dgm:t>
        <a:bodyPr/>
        <a:lstStyle/>
        <a:p>
          <a:endParaRPr lang="en-US"/>
        </a:p>
      </dgm:t>
    </dgm:pt>
    <dgm:pt modelId="{A20D00A8-3154-44ED-8A18-C2A77F7899B7}" type="sibTrans" cxnId="{12A108A8-5544-47D4-9B15-3994F4D018B9}">
      <dgm:prSet/>
      <dgm:spPr/>
      <dgm:t>
        <a:bodyPr/>
        <a:lstStyle/>
        <a:p>
          <a:endParaRPr lang="en-US"/>
        </a:p>
      </dgm:t>
    </dgm:pt>
    <dgm:pt modelId="{5F3C4BD6-D334-48E6-95F8-7A5EACDD4D83}">
      <dgm:prSet/>
      <dgm:spPr/>
      <dgm:t>
        <a:bodyPr/>
        <a:lstStyle/>
        <a:p>
          <a:r>
            <a:rPr lang="en-US" dirty="0"/>
            <a:t>3- using concrete or abstract super classes</a:t>
          </a:r>
        </a:p>
      </dgm:t>
    </dgm:pt>
    <dgm:pt modelId="{296ACB5F-D827-4E92-ABAB-D0598CFD5972}" type="parTrans" cxnId="{9F89659E-D0EA-46E6-B30E-C40FA21F4BA2}">
      <dgm:prSet/>
      <dgm:spPr/>
      <dgm:t>
        <a:bodyPr/>
        <a:lstStyle/>
        <a:p>
          <a:endParaRPr lang="en-US"/>
        </a:p>
      </dgm:t>
    </dgm:pt>
    <dgm:pt modelId="{7471905C-B768-445C-98E2-F8FCF122CD86}" type="sibTrans" cxnId="{9F89659E-D0EA-46E6-B30E-C40FA21F4BA2}">
      <dgm:prSet/>
      <dgm:spPr/>
      <dgm:t>
        <a:bodyPr/>
        <a:lstStyle/>
        <a:p>
          <a:endParaRPr lang="en-US"/>
        </a:p>
      </dgm:t>
    </dgm:pt>
    <dgm:pt modelId="{4588D673-7A0C-4483-962B-34C18D51DF9C}">
      <dgm:prSet/>
      <dgm:spPr/>
      <dgm:t>
        <a:bodyPr/>
        <a:lstStyle/>
        <a:p>
          <a:r>
            <a:rPr lang="en-US" dirty="0"/>
            <a:t>4- at least one interface</a:t>
          </a:r>
        </a:p>
      </dgm:t>
    </dgm:pt>
    <dgm:pt modelId="{8DB98D89-CE6E-47C8-8B5B-C2E0A98FCE52}" type="parTrans" cxnId="{2DF5A6EC-D313-470C-9C9B-5E301FE3F6CE}">
      <dgm:prSet/>
      <dgm:spPr/>
      <dgm:t>
        <a:bodyPr/>
        <a:lstStyle/>
        <a:p>
          <a:endParaRPr lang="en-US"/>
        </a:p>
      </dgm:t>
    </dgm:pt>
    <dgm:pt modelId="{DE05CF4D-B126-42D7-8738-B3B7D67C37DD}" type="sibTrans" cxnId="{2DF5A6EC-D313-470C-9C9B-5E301FE3F6CE}">
      <dgm:prSet/>
      <dgm:spPr/>
      <dgm:t>
        <a:bodyPr/>
        <a:lstStyle/>
        <a:p>
          <a:endParaRPr lang="en-US"/>
        </a:p>
      </dgm:t>
    </dgm:pt>
    <dgm:pt modelId="{E23DBC0C-6B10-494F-8ABB-EA51D76A0886}">
      <dgm:prSet/>
      <dgm:spPr/>
      <dgm:t>
        <a:bodyPr/>
        <a:lstStyle/>
        <a:p>
          <a:r>
            <a:rPr lang="en-US" dirty="0"/>
            <a:t>5- using the generic</a:t>
          </a:r>
        </a:p>
      </dgm:t>
    </dgm:pt>
    <dgm:pt modelId="{92B0E5C1-7E5F-42B9-AC43-365D3114E256}" type="parTrans" cxnId="{9B9881A8-3A2F-4CE5-A9D3-5FFDC58AB8E4}">
      <dgm:prSet/>
      <dgm:spPr/>
      <dgm:t>
        <a:bodyPr/>
        <a:lstStyle/>
        <a:p>
          <a:endParaRPr lang="en-US"/>
        </a:p>
      </dgm:t>
    </dgm:pt>
    <dgm:pt modelId="{EE463B6D-8667-4C66-9CF8-08C8AEFA4E04}" type="sibTrans" cxnId="{9B9881A8-3A2F-4CE5-A9D3-5FFDC58AB8E4}">
      <dgm:prSet/>
      <dgm:spPr/>
      <dgm:t>
        <a:bodyPr/>
        <a:lstStyle/>
        <a:p>
          <a:endParaRPr lang="en-US"/>
        </a:p>
      </dgm:t>
    </dgm:pt>
    <dgm:pt modelId="{FFD2A175-9ACD-44A4-BBFC-6C7F00109EB5}">
      <dgm:prSet/>
      <dgm:spPr/>
      <dgm:t>
        <a:bodyPr/>
        <a:lstStyle/>
        <a:p>
          <a:r>
            <a:rPr lang="en-US" dirty="0"/>
            <a:t>6- exception handling </a:t>
          </a:r>
        </a:p>
      </dgm:t>
    </dgm:pt>
    <dgm:pt modelId="{033A734C-5480-4B84-8B6E-5DA2D19A63A7}" type="parTrans" cxnId="{BFF19CFC-CCEA-436B-8877-4C6635B4D337}">
      <dgm:prSet/>
      <dgm:spPr/>
      <dgm:t>
        <a:bodyPr/>
        <a:lstStyle/>
        <a:p>
          <a:endParaRPr lang="en-US"/>
        </a:p>
      </dgm:t>
    </dgm:pt>
    <dgm:pt modelId="{DF854D87-A3FF-4B6E-BF12-CCD84E4877D7}" type="sibTrans" cxnId="{BFF19CFC-CCEA-436B-8877-4C6635B4D337}">
      <dgm:prSet/>
      <dgm:spPr/>
      <dgm:t>
        <a:bodyPr/>
        <a:lstStyle/>
        <a:p>
          <a:endParaRPr lang="en-US"/>
        </a:p>
      </dgm:t>
    </dgm:pt>
    <dgm:pt modelId="{523BE176-8E0C-44E1-95E1-22E57741C13C}">
      <dgm:prSet/>
      <dgm:spPr/>
      <dgm:t>
        <a:bodyPr/>
        <a:lstStyle/>
        <a:p>
          <a:endParaRPr lang="en-US" dirty="0"/>
        </a:p>
      </dgm:t>
    </dgm:pt>
    <dgm:pt modelId="{3FC30C81-0996-4AAC-B6F6-E8A49934049A}" type="parTrans" cxnId="{150EC3D1-87E5-49F9-B36A-A02D9D8B87DA}">
      <dgm:prSet/>
      <dgm:spPr/>
      <dgm:t>
        <a:bodyPr/>
        <a:lstStyle/>
        <a:p>
          <a:endParaRPr lang="en-US"/>
        </a:p>
      </dgm:t>
    </dgm:pt>
    <dgm:pt modelId="{75BD1C5B-51EC-493E-808C-52AE904CBC55}" type="sibTrans" cxnId="{150EC3D1-87E5-49F9-B36A-A02D9D8B87DA}">
      <dgm:prSet/>
      <dgm:spPr/>
      <dgm:t>
        <a:bodyPr/>
        <a:lstStyle/>
        <a:p>
          <a:endParaRPr lang="en-US"/>
        </a:p>
      </dgm:t>
    </dgm:pt>
    <dgm:pt modelId="{874C1507-8A3F-4EC7-B74F-0315A882CF33}" type="pres">
      <dgm:prSet presAssocID="{2F5EC647-BC3B-4B62-8BEE-9A1850B7942B}" presName="vert0" presStyleCnt="0">
        <dgm:presLayoutVars>
          <dgm:dir/>
          <dgm:animOne val="branch"/>
          <dgm:animLvl val="lvl"/>
        </dgm:presLayoutVars>
      </dgm:prSet>
      <dgm:spPr/>
    </dgm:pt>
    <dgm:pt modelId="{0E1F5276-AF84-48E6-9FF4-A1FEEA05E54C}" type="pres">
      <dgm:prSet presAssocID="{E52BA0FC-8F9E-4739-A207-FAD4AB9E4C07}" presName="thickLine" presStyleLbl="alignNode1" presStyleIdx="0" presStyleCnt="7"/>
      <dgm:spPr/>
    </dgm:pt>
    <dgm:pt modelId="{583E893B-617F-4AB7-B7ED-EA92DDCD54A7}" type="pres">
      <dgm:prSet presAssocID="{E52BA0FC-8F9E-4739-A207-FAD4AB9E4C07}" presName="horz1" presStyleCnt="0"/>
      <dgm:spPr/>
    </dgm:pt>
    <dgm:pt modelId="{A82417C7-25B7-4A24-99BC-39DC4419EB9E}" type="pres">
      <dgm:prSet presAssocID="{E52BA0FC-8F9E-4739-A207-FAD4AB9E4C07}" presName="tx1" presStyleLbl="revTx" presStyleIdx="0" presStyleCnt="7"/>
      <dgm:spPr/>
    </dgm:pt>
    <dgm:pt modelId="{F91AF65E-4AD9-400B-ADD1-D37910444C1B}" type="pres">
      <dgm:prSet presAssocID="{E52BA0FC-8F9E-4739-A207-FAD4AB9E4C07}" presName="vert1" presStyleCnt="0"/>
      <dgm:spPr/>
    </dgm:pt>
    <dgm:pt modelId="{178BC36D-25D7-4FCF-93AB-4D46F34BA055}" type="pres">
      <dgm:prSet presAssocID="{5A2B2E67-1A5D-4D44-8173-6218ADB3A28A}" presName="thickLine" presStyleLbl="alignNode1" presStyleIdx="1" presStyleCnt="7"/>
      <dgm:spPr/>
    </dgm:pt>
    <dgm:pt modelId="{64BB2842-404E-44E0-8097-EA8734E1553E}" type="pres">
      <dgm:prSet presAssocID="{5A2B2E67-1A5D-4D44-8173-6218ADB3A28A}" presName="horz1" presStyleCnt="0"/>
      <dgm:spPr/>
    </dgm:pt>
    <dgm:pt modelId="{AACC1135-50EB-4C74-A507-60E31B1F0540}" type="pres">
      <dgm:prSet presAssocID="{5A2B2E67-1A5D-4D44-8173-6218ADB3A28A}" presName="tx1" presStyleLbl="revTx" presStyleIdx="1" presStyleCnt="7"/>
      <dgm:spPr/>
    </dgm:pt>
    <dgm:pt modelId="{9F773948-6850-4931-A03A-DBE7F18B7626}" type="pres">
      <dgm:prSet presAssocID="{5A2B2E67-1A5D-4D44-8173-6218ADB3A28A}" presName="vert1" presStyleCnt="0"/>
      <dgm:spPr/>
    </dgm:pt>
    <dgm:pt modelId="{CE387725-E590-4D24-8D6D-61D952351464}" type="pres">
      <dgm:prSet presAssocID="{5F3C4BD6-D334-48E6-95F8-7A5EACDD4D83}" presName="thickLine" presStyleLbl="alignNode1" presStyleIdx="2" presStyleCnt="7"/>
      <dgm:spPr/>
    </dgm:pt>
    <dgm:pt modelId="{C5145EBE-C1DD-41C8-B3B6-F95306DD6FEB}" type="pres">
      <dgm:prSet presAssocID="{5F3C4BD6-D334-48E6-95F8-7A5EACDD4D83}" presName="horz1" presStyleCnt="0"/>
      <dgm:spPr/>
    </dgm:pt>
    <dgm:pt modelId="{7DD9194B-9D9E-43CD-8D17-B7AF1C2EB37D}" type="pres">
      <dgm:prSet presAssocID="{5F3C4BD6-D334-48E6-95F8-7A5EACDD4D83}" presName="tx1" presStyleLbl="revTx" presStyleIdx="2" presStyleCnt="7"/>
      <dgm:spPr/>
    </dgm:pt>
    <dgm:pt modelId="{6EA73EA5-BB92-49A5-B1CF-F7237B758A91}" type="pres">
      <dgm:prSet presAssocID="{5F3C4BD6-D334-48E6-95F8-7A5EACDD4D83}" presName="vert1" presStyleCnt="0"/>
      <dgm:spPr/>
    </dgm:pt>
    <dgm:pt modelId="{52360164-63A7-48D7-A1BF-19EC94E87459}" type="pres">
      <dgm:prSet presAssocID="{4588D673-7A0C-4483-962B-34C18D51DF9C}" presName="thickLine" presStyleLbl="alignNode1" presStyleIdx="3" presStyleCnt="7"/>
      <dgm:spPr/>
    </dgm:pt>
    <dgm:pt modelId="{B8DDF91A-1591-4937-A332-BE49DA800825}" type="pres">
      <dgm:prSet presAssocID="{4588D673-7A0C-4483-962B-34C18D51DF9C}" presName="horz1" presStyleCnt="0"/>
      <dgm:spPr/>
    </dgm:pt>
    <dgm:pt modelId="{9DBE4800-6CB6-48B4-952C-4719DA0B4440}" type="pres">
      <dgm:prSet presAssocID="{4588D673-7A0C-4483-962B-34C18D51DF9C}" presName="tx1" presStyleLbl="revTx" presStyleIdx="3" presStyleCnt="7"/>
      <dgm:spPr/>
    </dgm:pt>
    <dgm:pt modelId="{6BE31685-FD45-42B8-8959-E4DE35955BFC}" type="pres">
      <dgm:prSet presAssocID="{4588D673-7A0C-4483-962B-34C18D51DF9C}" presName="vert1" presStyleCnt="0"/>
      <dgm:spPr/>
    </dgm:pt>
    <dgm:pt modelId="{06FB36F1-A303-4702-A254-AB03494066DD}" type="pres">
      <dgm:prSet presAssocID="{E23DBC0C-6B10-494F-8ABB-EA51D76A0886}" presName="thickLine" presStyleLbl="alignNode1" presStyleIdx="4" presStyleCnt="7"/>
      <dgm:spPr/>
    </dgm:pt>
    <dgm:pt modelId="{44272071-C191-4B9B-9355-47E11BAE1E01}" type="pres">
      <dgm:prSet presAssocID="{E23DBC0C-6B10-494F-8ABB-EA51D76A0886}" presName="horz1" presStyleCnt="0"/>
      <dgm:spPr/>
    </dgm:pt>
    <dgm:pt modelId="{DF1F9543-C27D-4060-A920-0419B2E7C339}" type="pres">
      <dgm:prSet presAssocID="{E23DBC0C-6B10-494F-8ABB-EA51D76A0886}" presName="tx1" presStyleLbl="revTx" presStyleIdx="4" presStyleCnt="7"/>
      <dgm:spPr/>
    </dgm:pt>
    <dgm:pt modelId="{31009662-25F3-4224-AC4E-BAFF8556B7CE}" type="pres">
      <dgm:prSet presAssocID="{E23DBC0C-6B10-494F-8ABB-EA51D76A0886}" presName="vert1" presStyleCnt="0"/>
      <dgm:spPr/>
    </dgm:pt>
    <dgm:pt modelId="{43D8FD8B-A6F4-4395-BE2B-632F81B3F6C4}" type="pres">
      <dgm:prSet presAssocID="{FFD2A175-9ACD-44A4-BBFC-6C7F00109EB5}" presName="thickLine" presStyleLbl="alignNode1" presStyleIdx="5" presStyleCnt="7"/>
      <dgm:spPr/>
    </dgm:pt>
    <dgm:pt modelId="{BD4922B9-0D28-4F08-AB69-A3EEB366C6FF}" type="pres">
      <dgm:prSet presAssocID="{FFD2A175-9ACD-44A4-BBFC-6C7F00109EB5}" presName="horz1" presStyleCnt="0"/>
      <dgm:spPr/>
    </dgm:pt>
    <dgm:pt modelId="{12E96E12-104B-4625-ABF2-FAF471A77E26}" type="pres">
      <dgm:prSet presAssocID="{FFD2A175-9ACD-44A4-BBFC-6C7F00109EB5}" presName="tx1" presStyleLbl="revTx" presStyleIdx="5" presStyleCnt="7"/>
      <dgm:spPr/>
    </dgm:pt>
    <dgm:pt modelId="{F0153FAF-ED51-4BD7-A32C-F3FD6C06C8BE}" type="pres">
      <dgm:prSet presAssocID="{FFD2A175-9ACD-44A4-BBFC-6C7F00109EB5}" presName="vert1" presStyleCnt="0"/>
      <dgm:spPr/>
    </dgm:pt>
    <dgm:pt modelId="{35596F84-0EAC-4F0A-8EB5-19DCCCDFC258}" type="pres">
      <dgm:prSet presAssocID="{523BE176-8E0C-44E1-95E1-22E57741C13C}" presName="thickLine" presStyleLbl="alignNode1" presStyleIdx="6" presStyleCnt="7"/>
      <dgm:spPr/>
    </dgm:pt>
    <dgm:pt modelId="{079D8CC6-7DB3-4C59-931A-92F7A51DBC4D}" type="pres">
      <dgm:prSet presAssocID="{523BE176-8E0C-44E1-95E1-22E57741C13C}" presName="horz1" presStyleCnt="0"/>
      <dgm:spPr/>
    </dgm:pt>
    <dgm:pt modelId="{75D2A2CA-00DA-4A6B-A813-75E2EF6C909E}" type="pres">
      <dgm:prSet presAssocID="{523BE176-8E0C-44E1-95E1-22E57741C13C}" presName="tx1" presStyleLbl="revTx" presStyleIdx="6" presStyleCnt="7"/>
      <dgm:spPr/>
    </dgm:pt>
    <dgm:pt modelId="{88EFBFAD-60A8-4AA9-8D4B-0F6C8A67153B}" type="pres">
      <dgm:prSet presAssocID="{523BE176-8E0C-44E1-95E1-22E57741C13C}" presName="vert1" presStyleCnt="0"/>
      <dgm:spPr/>
    </dgm:pt>
  </dgm:ptLst>
  <dgm:cxnLst>
    <dgm:cxn modelId="{F5A71217-08F5-41A0-B784-5E3DD5B3B908}" type="presOf" srcId="{2F5EC647-BC3B-4B62-8BEE-9A1850B7942B}" destId="{874C1507-8A3F-4EC7-B74F-0315A882CF33}" srcOrd="0" destOrd="0" presId="urn:microsoft.com/office/officeart/2008/layout/LinedList"/>
    <dgm:cxn modelId="{12DDBA26-F71F-42B9-A9B0-D739225DAA24}" type="presOf" srcId="{5F3C4BD6-D334-48E6-95F8-7A5EACDD4D83}" destId="{7DD9194B-9D9E-43CD-8D17-B7AF1C2EB37D}" srcOrd="0" destOrd="0" presId="urn:microsoft.com/office/officeart/2008/layout/LinedList"/>
    <dgm:cxn modelId="{62C81282-1C77-4F48-906D-5851EF681EF4}" type="presOf" srcId="{4588D673-7A0C-4483-962B-34C18D51DF9C}" destId="{9DBE4800-6CB6-48B4-952C-4719DA0B4440}" srcOrd="0" destOrd="0" presId="urn:microsoft.com/office/officeart/2008/layout/LinedList"/>
    <dgm:cxn modelId="{50E67892-30DB-4A56-A436-4C0BA7A74D56}" type="presOf" srcId="{E23DBC0C-6B10-494F-8ABB-EA51D76A0886}" destId="{DF1F9543-C27D-4060-A920-0419B2E7C339}" srcOrd="0" destOrd="0" presId="urn:microsoft.com/office/officeart/2008/layout/LinedList"/>
    <dgm:cxn modelId="{9C7FB69C-7AEB-4313-8C04-57B959C984CA}" type="presOf" srcId="{523BE176-8E0C-44E1-95E1-22E57741C13C}" destId="{75D2A2CA-00DA-4A6B-A813-75E2EF6C909E}" srcOrd="0" destOrd="0" presId="urn:microsoft.com/office/officeart/2008/layout/LinedList"/>
    <dgm:cxn modelId="{9F89659E-D0EA-46E6-B30E-C40FA21F4BA2}" srcId="{2F5EC647-BC3B-4B62-8BEE-9A1850B7942B}" destId="{5F3C4BD6-D334-48E6-95F8-7A5EACDD4D83}" srcOrd="2" destOrd="0" parTransId="{296ACB5F-D827-4E92-ABAB-D0598CFD5972}" sibTransId="{7471905C-B768-445C-98E2-F8FCF122CD86}"/>
    <dgm:cxn modelId="{12A108A8-5544-47D4-9B15-3994F4D018B9}" srcId="{2F5EC647-BC3B-4B62-8BEE-9A1850B7942B}" destId="{5A2B2E67-1A5D-4D44-8173-6218ADB3A28A}" srcOrd="1" destOrd="0" parTransId="{CAC19D0B-FAFA-480A-BD8D-4CF53C707453}" sibTransId="{A20D00A8-3154-44ED-8A18-C2A77F7899B7}"/>
    <dgm:cxn modelId="{9B9881A8-3A2F-4CE5-A9D3-5FFDC58AB8E4}" srcId="{2F5EC647-BC3B-4B62-8BEE-9A1850B7942B}" destId="{E23DBC0C-6B10-494F-8ABB-EA51D76A0886}" srcOrd="4" destOrd="0" parTransId="{92B0E5C1-7E5F-42B9-AC43-365D3114E256}" sibTransId="{EE463B6D-8667-4C66-9CF8-08C8AEFA4E04}"/>
    <dgm:cxn modelId="{E3E5E1B2-1008-40B2-87B3-ED6E9F1143F9}" type="presOf" srcId="{FFD2A175-9ACD-44A4-BBFC-6C7F00109EB5}" destId="{12E96E12-104B-4625-ABF2-FAF471A77E26}" srcOrd="0" destOrd="0" presId="urn:microsoft.com/office/officeart/2008/layout/LinedList"/>
    <dgm:cxn modelId="{C19704CC-4FEE-4FFC-B706-A47BCE18994C}" type="presOf" srcId="{5A2B2E67-1A5D-4D44-8173-6218ADB3A28A}" destId="{AACC1135-50EB-4C74-A507-60E31B1F0540}" srcOrd="0" destOrd="0" presId="urn:microsoft.com/office/officeart/2008/layout/LinedList"/>
    <dgm:cxn modelId="{5E1266CE-A201-4A33-8B36-5C53E97F2BB1}" srcId="{2F5EC647-BC3B-4B62-8BEE-9A1850B7942B}" destId="{E52BA0FC-8F9E-4739-A207-FAD4AB9E4C07}" srcOrd="0" destOrd="0" parTransId="{93489304-0B4A-45ED-8E9B-24BC13116FD1}" sibTransId="{081DC169-EF43-4085-8EC4-B21C87C80BC3}"/>
    <dgm:cxn modelId="{150EC3D1-87E5-49F9-B36A-A02D9D8B87DA}" srcId="{2F5EC647-BC3B-4B62-8BEE-9A1850B7942B}" destId="{523BE176-8E0C-44E1-95E1-22E57741C13C}" srcOrd="6" destOrd="0" parTransId="{3FC30C81-0996-4AAC-B6F6-E8A49934049A}" sibTransId="{75BD1C5B-51EC-493E-808C-52AE904CBC55}"/>
    <dgm:cxn modelId="{2DF5A6EC-D313-470C-9C9B-5E301FE3F6CE}" srcId="{2F5EC647-BC3B-4B62-8BEE-9A1850B7942B}" destId="{4588D673-7A0C-4483-962B-34C18D51DF9C}" srcOrd="3" destOrd="0" parTransId="{8DB98D89-CE6E-47C8-8B5B-C2E0A98FCE52}" sibTransId="{DE05CF4D-B126-42D7-8738-B3B7D67C37DD}"/>
    <dgm:cxn modelId="{38E214FC-F4E7-47E4-BD16-7F87EC864D97}" type="presOf" srcId="{E52BA0FC-8F9E-4739-A207-FAD4AB9E4C07}" destId="{A82417C7-25B7-4A24-99BC-39DC4419EB9E}" srcOrd="0" destOrd="0" presId="urn:microsoft.com/office/officeart/2008/layout/LinedList"/>
    <dgm:cxn modelId="{BFF19CFC-CCEA-436B-8877-4C6635B4D337}" srcId="{2F5EC647-BC3B-4B62-8BEE-9A1850B7942B}" destId="{FFD2A175-9ACD-44A4-BBFC-6C7F00109EB5}" srcOrd="5" destOrd="0" parTransId="{033A734C-5480-4B84-8B6E-5DA2D19A63A7}" sibTransId="{DF854D87-A3FF-4B6E-BF12-CCD84E4877D7}"/>
    <dgm:cxn modelId="{6D9E92AD-9192-497B-882F-D55D1EDC37AB}" type="presParOf" srcId="{874C1507-8A3F-4EC7-B74F-0315A882CF33}" destId="{0E1F5276-AF84-48E6-9FF4-A1FEEA05E54C}" srcOrd="0" destOrd="0" presId="urn:microsoft.com/office/officeart/2008/layout/LinedList"/>
    <dgm:cxn modelId="{681D2158-E8FD-46CE-B7D8-64480273E550}" type="presParOf" srcId="{874C1507-8A3F-4EC7-B74F-0315A882CF33}" destId="{583E893B-617F-4AB7-B7ED-EA92DDCD54A7}" srcOrd="1" destOrd="0" presId="urn:microsoft.com/office/officeart/2008/layout/LinedList"/>
    <dgm:cxn modelId="{8572D91B-7C7E-49DE-8115-9C6435A18B4E}" type="presParOf" srcId="{583E893B-617F-4AB7-B7ED-EA92DDCD54A7}" destId="{A82417C7-25B7-4A24-99BC-39DC4419EB9E}" srcOrd="0" destOrd="0" presId="urn:microsoft.com/office/officeart/2008/layout/LinedList"/>
    <dgm:cxn modelId="{EE2AFA44-4258-4687-AA49-21EACC7C9E47}" type="presParOf" srcId="{583E893B-617F-4AB7-B7ED-EA92DDCD54A7}" destId="{F91AF65E-4AD9-400B-ADD1-D37910444C1B}" srcOrd="1" destOrd="0" presId="urn:microsoft.com/office/officeart/2008/layout/LinedList"/>
    <dgm:cxn modelId="{A08E76B1-1899-44DF-B89C-79F4E7F362ED}" type="presParOf" srcId="{874C1507-8A3F-4EC7-B74F-0315A882CF33}" destId="{178BC36D-25D7-4FCF-93AB-4D46F34BA055}" srcOrd="2" destOrd="0" presId="urn:microsoft.com/office/officeart/2008/layout/LinedList"/>
    <dgm:cxn modelId="{03FF9097-4800-4B2E-8FF4-F92F820001CB}" type="presParOf" srcId="{874C1507-8A3F-4EC7-B74F-0315A882CF33}" destId="{64BB2842-404E-44E0-8097-EA8734E1553E}" srcOrd="3" destOrd="0" presId="urn:microsoft.com/office/officeart/2008/layout/LinedList"/>
    <dgm:cxn modelId="{B6449BBA-6D5C-4084-A297-0DB935C181F5}" type="presParOf" srcId="{64BB2842-404E-44E0-8097-EA8734E1553E}" destId="{AACC1135-50EB-4C74-A507-60E31B1F0540}" srcOrd="0" destOrd="0" presId="urn:microsoft.com/office/officeart/2008/layout/LinedList"/>
    <dgm:cxn modelId="{D387A624-494F-44AC-A721-5CF9D4A99D08}" type="presParOf" srcId="{64BB2842-404E-44E0-8097-EA8734E1553E}" destId="{9F773948-6850-4931-A03A-DBE7F18B7626}" srcOrd="1" destOrd="0" presId="urn:microsoft.com/office/officeart/2008/layout/LinedList"/>
    <dgm:cxn modelId="{D3EEA40A-DF01-45A6-9ECC-4857441E1D67}" type="presParOf" srcId="{874C1507-8A3F-4EC7-B74F-0315A882CF33}" destId="{CE387725-E590-4D24-8D6D-61D952351464}" srcOrd="4" destOrd="0" presId="urn:microsoft.com/office/officeart/2008/layout/LinedList"/>
    <dgm:cxn modelId="{A863DC4C-878E-4328-BA69-49A4633F0320}" type="presParOf" srcId="{874C1507-8A3F-4EC7-B74F-0315A882CF33}" destId="{C5145EBE-C1DD-41C8-B3B6-F95306DD6FEB}" srcOrd="5" destOrd="0" presId="urn:microsoft.com/office/officeart/2008/layout/LinedList"/>
    <dgm:cxn modelId="{65B14BC8-4E2C-4B72-B0A0-1C36F76B5827}" type="presParOf" srcId="{C5145EBE-C1DD-41C8-B3B6-F95306DD6FEB}" destId="{7DD9194B-9D9E-43CD-8D17-B7AF1C2EB37D}" srcOrd="0" destOrd="0" presId="urn:microsoft.com/office/officeart/2008/layout/LinedList"/>
    <dgm:cxn modelId="{E4C22B58-FF23-47AC-BF6F-E8CF6D399152}" type="presParOf" srcId="{C5145EBE-C1DD-41C8-B3B6-F95306DD6FEB}" destId="{6EA73EA5-BB92-49A5-B1CF-F7237B758A91}" srcOrd="1" destOrd="0" presId="urn:microsoft.com/office/officeart/2008/layout/LinedList"/>
    <dgm:cxn modelId="{F2E50FFA-5C7F-42E2-8292-427CD7D47CCB}" type="presParOf" srcId="{874C1507-8A3F-4EC7-B74F-0315A882CF33}" destId="{52360164-63A7-48D7-A1BF-19EC94E87459}" srcOrd="6" destOrd="0" presId="urn:microsoft.com/office/officeart/2008/layout/LinedList"/>
    <dgm:cxn modelId="{536900F5-710C-44E0-8036-230361816F3C}" type="presParOf" srcId="{874C1507-8A3F-4EC7-B74F-0315A882CF33}" destId="{B8DDF91A-1591-4937-A332-BE49DA800825}" srcOrd="7" destOrd="0" presId="urn:microsoft.com/office/officeart/2008/layout/LinedList"/>
    <dgm:cxn modelId="{2FEB6F5D-3DAD-4298-8440-79882BA88BA1}" type="presParOf" srcId="{B8DDF91A-1591-4937-A332-BE49DA800825}" destId="{9DBE4800-6CB6-48B4-952C-4719DA0B4440}" srcOrd="0" destOrd="0" presId="urn:microsoft.com/office/officeart/2008/layout/LinedList"/>
    <dgm:cxn modelId="{8708B3C5-5948-4B2B-AEAD-50DED518DAD9}" type="presParOf" srcId="{B8DDF91A-1591-4937-A332-BE49DA800825}" destId="{6BE31685-FD45-42B8-8959-E4DE35955BFC}" srcOrd="1" destOrd="0" presId="urn:microsoft.com/office/officeart/2008/layout/LinedList"/>
    <dgm:cxn modelId="{6BCAFC6D-70DF-46BC-A07B-3460B165C423}" type="presParOf" srcId="{874C1507-8A3F-4EC7-B74F-0315A882CF33}" destId="{06FB36F1-A303-4702-A254-AB03494066DD}" srcOrd="8" destOrd="0" presId="urn:microsoft.com/office/officeart/2008/layout/LinedList"/>
    <dgm:cxn modelId="{A958383C-5506-44A8-BE7F-775FA2BAFA8B}" type="presParOf" srcId="{874C1507-8A3F-4EC7-B74F-0315A882CF33}" destId="{44272071-C191-4B9B-9355-47E11BAE1E01}" srcOrd="9" destOrd="0" presId="urn:microsoft.com/office/officeart/2008/layout/LinedList"/>
    <dgm:cxn modelId="{6E459B1B-F88F-4521-B8D0-33E0C41DD88E}" type="presParOf" srcId="{44272071-C191-4B9B-9355-47E11BAE1E01}" destId="{DF1F9543-C27D-4060-A920-0419B2E7C339}" srcOrd="0" destOrd="0" presId="urn:microsoft.com/office/officeart/2008/layout/LinedList"/>
    <dgm:cxn modelId="{83FC2168-1514-480F-98A6-2401E9055878}" type="presParOf" srcId="{44272071-C191-4B9B-9355-47E11BAE1E01}" destId="{31009662-25F3-4224-AC4E-BAFF8556B7CE}" srcOrd="1" destOrd="0" presId="urn:microsoft.com/office/officeart/2008/layout/LinedList"/>
    <dgm:cxn modelId="{68DF3B89-DE03-4C0F-A21A-961EAAAA4D88}" type="presParOf" srcId="{874C1507-8A3F-4EC7-B74F-0315A882CF33}" destId="{43D8FD8B-A6F4-4395-BE2B-632F81B3F6C4}" srcOrd="10" destOrd="0" presId="urn:microsoft.com/office/officeart/2008/layout/LinedList"/>
    <dgm:cxn modelId="{A2663B21-C9BF-4DC7-9AE7-AC183B688C04}" type="presParOf" srcId="{874C1507-8A3F-4EC7-B74F-0315A882CF33}" destId="{BD4922B9-0D28-4F08-AB69-A3EEB366C6FF}" srcOrd="11" destOrd="0" presId="urn:microsoft.com/office/officeart/2008/layout/LinedList"/>
    <dgm:cxn modelId="{E332E4A1-9F99-44FE-8304-B49B87B20C13}" type="presParOf" srcId="{BD4922B9-0D28-4F08-AB69-A3EEB366C6FF}" destId="{12E96E12-104B-4625-ABF2-FAF471A77E26}" srcOrd="0" destOrd="0" presId="urn:microsoft.com/office/officeart/2008/layout/LinedList"/>
    <dgm:cxn modelId="{968095A2-3D4E-4FF1-AAF8-ABD3BF01F1AF}" type="presParOf" srcId="{BD4922B9-0D28-4F08-AB69-A3EEB366C6FF}" destId="{F0153FAF-ED51-4BD7-A32C-F3FD6C06C8BE}" srcOrd="1" destOrd="0" presId="urn:microsoft.com/office/officeart/2008/layout/LinedList"/>
    <dgm:cxn modelId="{47E49DF4-CAC7-4DED-A7FC-91A12EC11ABB}" type="presParOf" srcId="{874C1507-8A3F-4EC7-B74F-0315A882CF33}" destId="{35596F84-0EAC-4F0A-8EB5-19DCCCDFC258}" srcOrd="12" destOrd="0" presId="urn:microsoft.com/office/officeart/2008/layout/LinedList"/>
    <dgm:cxn modelId="{B6A65008-C400-4B30-8697-A3E723C87463}" type="presParOf" srcId="{874C1507-8A3F-4EC7-B74F-0315A882CF33}" destId="{079D8CC6-7DB3-4C59-931A-92F7A51DBC4D}" srcOrd="13" destOrd="0" presId="urn:microsoft.com/office/officeart/2008/layout/LinedList"/>
    <dgm:cxn modelId="{D60EAA1E-C9C2-45B5-990F-0A1CC2690D6E}" type="presParOf" srcId="{079D8CC6-7DB3-4C59-931A-92F7A51DBC4D}" destId="{75D2A2CA-00DA-4A6B-A813-75E2EF6C909E}" srcOrd="0" destOrd="0" presId="urn:microsoft.com/office/officeart/2008/layout/LinedList"/>
    <dgm:cxn modelId="{A401BB3D-68B1-43A2-909C-2797AEE64F7E}" type="presParOf" srcId="{079D8CC6-7DB3-4C59-931A-92F7A51DBC4D}" destId="{88EFBFAD-60A8-4AA9-8D4B-0F6C8A67153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1F5276-AF84-48E6-9FF4-A1FEEA05E54C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417C7-25B7-4A24-99BC-39DC4419EB9E}">
      <dsp:nvSpPr>
        <dsp:cNvPr id="0" name=""/>
        <dsp:cNvSpPr/>
      </dsp:nvSpPr>
      <dsp:spPr>
        <a:xfrm>
          <a:off x="0" y="531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1-  inheritance</a:t>
          </a:r>
        </a:p>
      </dsp:txBody>
      <dsp:txXfrm>
        <a:off x="0" y="531"/>
        <a:ext cx="10515600" cy="621467"/>
      </dsp:txXfrm>
    </dsp:sp>
    <dsp:sp modelId="{178BC36D-25D7-4FCF-93AB-4D46F34BA055}">
      <dsp:nvSpPr>
        <dsp:cNvPr id="0" name=""/>
        <dsp:cNvSpPr/>
      </dsp:nvSpPr>
      <dsp:spPr>
        <a:xfrm>
          <a:off x="0" y="62199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C1135-50EB-4C74-A507-60E31B1F0540}">
      <dsp:nvSpPr>
        <dsp:cNvPr id="0" name=""/>
        <dsp:cNvSpPr/>
      </dsp:nvSpPr>
      <dsp:spPr>
        <a:xfrm>
          <a:off x="0" y="621999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2- polymorphism</a:t>
          </a:r>
        </a:p>
      </dsp:txBody>
      <dsp:txXfrm>
        <a:off x="0" y="621999"/>
        <a:ext cx="10515600" cy="621467"/>
      </dsp:txXfrm>
    </dsp:sp>
    <dsp:sp modelId="{CE387725-E590-4D24-8D6D-61D952351464}">
      <dsp:nvSpPr>
        <dsp:cNvPr id="0" name=""/>
        <dsp:cNvSpPr/>
      </dsp:nvSpPr>
      <dsp:spPr>
        <a:xfrm>
          <a:off x="0" y="124346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9194B-9D9E-43CD-8D17-B7AF1C2EB37D}">
      <dsp:nvSpPr>
        <dsp:cNvPr id="0" name=""/>
        <dsp:cNvSpPr/>
      </dsp:nvSpPr>
      <dsp:spPr>
        <a:xfrm>
          <a:off x="0" y="1243467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3- using concrete or abstract super classes</a:t>
          </a:r>
        </a:p>
      </dsp:txBody>
      <dsp:txXfrm>
        <a:off x="0" y="1243467"/>
        <a:ext cx="10515600" cy="621467"/>
      </dsp:txXfrm>
    </dsp:sp>
    <dsp:sp modelId="{52360164-63A7-48D7-A1BF-19EC94E87459}">
      <dsp:nvSpPr>
        <dsp:cNvPr id="0" name=""/>
        <dsp:cNvSpPr/>
      </dsp:nvSpPr>
      <dsp:spPr>
        <a:xfrm>
          <a:off x="0" y="186493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E4800-6CB6-48B4-952C-4719DA0B4440}">
      <dsp:nvSpPr>
        <dsp:cNvPr id="0" name=""/>
        <dsp:cNvSpPr/>
      </dsp:nvSpPr>
      <dsp:spPr>
        <a:xfrm>
          <a:off x="0" y="1864935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4- at least one interface</a:t>
          </a:r>
        </a:p>
      </dsp:txBody>
      <dsp:txXfrm>
        <a:off x="0" y="1864935"/>
        <a:ext cx="10515600" cy="621467"/>
      </dsp:txXfrm>
    </dsp:sp>
    <dsp:sp modelId="{06FB36F1-A303-4702-A254-AB03494066DD}">
      <dsp:nvSpPr>
        <dsp:cNvPr id="0" name=""/>
        <dsp:cNvSpPr/>
      </dsp:nvSpPr>
      <dsp:spPr>
        <a:xfrm>
          <a:off x="0" y="248640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F9543-C27D-4060-A920-0419B2E7C339}">
      <dsp:nvSpPr>
        <dsp:cNvPr id="0" name=""/>
        <dsp:cNvSpPr/>
      </dsp:nvSpPr>
      <dsp:spPr>
        <a:xfrm>
          <a:off x="0" y="2486402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5- using the generic</a:t>
          </a:r>
        </a:p>
      </dsp:txBody>
      <dsp:txXfrm>
        <a:off x="0" y="2486402"/>
        <a:ext cx="10515600" cy="621467"/>
      </dsp:txXfrm>
    </dsp:sp>
    <dsp:sp modelId="{43D8FD8B-A6F4-4395-BE2B-632F81B3F6C4}">
      <dsp:nvSpPr>
        <dsp:cNvPr id="0" name=""/>
        <dsp:cNvSpPr/>
      </dsp:nvSpPr>
      <dsp:spPr>
        <a:xfrm>
          <a:off x="0" y="310787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96E12-104B-4625-ABF2-FAF471A77E26}">
      <dsp:nvSpPr>
        <dsp:cNvPr id="0" name=""/>
        <dsp:cNvSpPr/>
      </dsp:nvSpPr>
      <dsp:spPr>
        <a:xfrm>
          <a:off x="0" y="3107870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6- exception handling </a:t>
          </a:r>
        </a:p>
      </dsp:txBody>
      <dsp:txXfrm>
        <a:off x="0" y="3107870"/>
        <a:ext cx="10515600" cy="621467"/>
      </dsp:txXfrm>
    </dsp:sp>
    <dsp:sp modelId="{35596F84-0EAC-4F0A-8EB5-19DCCCDFC258}">
      <dsp:nvSpPr>
        <dsp:cNvPr id="0" name=""/>
        <dsp:cNvSpPr/>
      </dsp:nvSpPr>
      <dsp:spPr>
        <a:xfrm>
          <a:off x="0" y="372933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D2A2CA-00DA-4A6B-A813-75E2EF6C909E}">
      <dsp:nvSpPr>
        <dsp:cNvPr id="0" name=""/>
        <dsp:cNvSpPr/>
      </dsp:nvSpPr>
      <dsp:spPr>
        <a:xfrm>
          <a:off x="0" y="3729338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0" y="3729338"/>
        <a:ext cx="10515600" cy="621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D2FB5-AA59-4A91-A528-238A384743F3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9DECF-CB81-4667-8B97-5DA47416E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2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9DECF-CB81-4667-8B97-5DA47416EB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61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FA08-1403-FE9E-40E3-0C86AF675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BC60F-F15C-BBB4-067F-21A85BFAF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C2871-28BD-3F35-80D9-8FEFCDA2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71B8-28AE-48C9-A767-6D9574DC5D6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F9C63-152E-ED25-E827-3EF932327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F1F77-0764-C10C-73EE-903227A1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9950-886E-4E6E-963C-2C50A506C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0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C871-915D-BED7-B93A-DAA9CF25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1F964-80CB-A3B7-5C3B-7840379B8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6E570-B889-469B-F4EF-A8DBF290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71B8-28AE-48C9-A767-6D9574DC5D6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53A78-CF86-7E27-4160-A766AD49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C15F1-B153-DBCA-1A45-45E305D82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9950-886E-4E6E-963C-2C50A506C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5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46BA4E-12B6-C565-1E58-C0AA976D9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9BF95-2969-7F79-64E2-7B44F7167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28F59-8CCF-A16D-1C75-C094AE34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71B8-28AE-48C9-A767-6D9574DC5D6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4FA7D-8EFD-AEBB-40F6-C16A9812C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5DE49-032E-228D-5169-986017C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9950-886E-4E6E-963C-2C50A506C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1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8C3E1-82EF-C41F-FCF9-1DF5F3FC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54988-8607-2C50-4468-1D1B6AB25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6F3E2-2036-9246-3651-C0F2F21A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71B8-28AE-48C9-A767-6D9574DC5D6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9A3DA-D39C-427F-EF55-623DAE976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AD2DB-84BB-0761-7B89-AE2701F0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9950-886E-4E6E-963C-2C50A506C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9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B07C-8E28-E068-7E63-D922A032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F7351-59A3-46D8-883B-F66AFEE18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C01A0-9BC3-2C90-8D0C-B1A0C5945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71B8-28AE-48C9-A767-6D9574DC5D6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AC49A-83BF-53C5-E830-33FA8189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18B4D-FA49-6765-A544-BE2DE876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9950-886E-4E6E-963C-2C50A506C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1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B7ED-2AC6-4982-3134-DEF7701B0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BFA35-39A3-F3F1-EDB6-36C8CBB9B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24165-DC48-BC1E-F2F1-AB1DED979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D7D34-F45F-B720-2B1A-53C6044A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71B8-28AE-48C9-A767-6D9574DC5D6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D5AD7-EF28-52DE-FF3A-8D79F904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75966-A09B-5DD7-BDC7-6428FA40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9950-886E-4E6E-963C-2C50A506C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6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683F6-97C2-5BF7-7CDA-CBDC1FD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2C4FF-87D9-5C03-DDD5-A5D21C243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A6F69-C176-4A4F-58AF-A70A1BA1A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B1CCA1-6A27-35CE-39C1-6C116AF9C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5CCA7-B2B0-FC09-168E-16C651484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6E67F9-B400-3F83-737B-80E0C34FA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71B8-28AE-48C9-A767-6D9574DC5D6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76D6AE-F9DE-4871-1FD3-9FA247525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5BEB7-6F29-9B87-699D-52C5DF46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9950-886E-4E6E-963C-2C50A506C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9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A4D9-8416-585E-70AD-AB0AB223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623CC-9891-5700-C141-A5A378C8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71B8-28AE-48C9-A767-6D9574DC5D6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332DD-1E0D-0F4A-383B-F9502B6EA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4CCDB-55E1-2694-121A-BF387143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9950-886E-4E6E-963C-2C50A506C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0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1DF0B3-23BA-D770-8EDD-E6C3577CE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71B8-28AE-48C9-A767-6D9574DC5D6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03CAE-5D1A-B7EF-37D2-8FBD61409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5E438-B9B5-AEF9-419D-0BAC197F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9950-886E-4E6E-963C-2C50A506C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6484-CF81-95F7-F881-E3CAB8832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A328C-AACC-2555-ECC2-3E9CFA6C5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699C3-D284-A823-56B8-EA9E47001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6B1DF-A8C0-A524-1C3C-8394CDA6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71B8-28AE-48C9-A767-6D9574DC5D6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DB740-077A-F3F0-9563-1F0CCDF0C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F9ABE-BA37-2DFD-1511-66F3E74A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9950-886E-4E6E-963C-2C50A506C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2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C629A-7466-6A5F-52AA-385032F0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C1EE8-5CB0-AF20-B44A-FA3001521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5C650-23C1-BDE0-292D-2B9F3C6C3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7807A-69AD-31D4-3C19-234A80F4C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71B8-28AE-48C9-A767-6D9574DC5D6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64D5D-6875-DC2E-39B9-6BBF99A57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7EEE1-41B7-05D1-12C1-2F84F445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9950-886E-4E6E-963C-2C50A506C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0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A33A3B-A980-10F4-F9A3-2EC805041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4FE57-CF5D-4E2E-325F-5277CF55A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72FA5-D099-40B8-1E92-D8E7176FF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4D71B8-28AE-48C9-A767-6D9574DC5D6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CA534-041C-3E00-7FEC-F6F537262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138D1-3856-AA35-4F54-B593AD26A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799950-886E-4E6E-963C-2C50A506C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7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D74903-2585-BE99-75C5-CD7399F0A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Advance computer programming final project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E1D2DD-85C5-DF77-3153-B47A823C4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687579"/>
              </p:ext>
            </p:extLst>
          </p:nvPr>
        </p:nvGraphicFramePr>
        <p:xfrm>
          <a:off x="4354814" y="1747553"/>
          <a:ext cx="6555772" cy="335950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46591">
                  <a:extLst>
                    <a:ext uri="{9D8B030D-6E8A-4147-A177-3AD203B41FA5}">
                      <a16:colId xmlns:a16="http://schemas.microsoft.com/office/drawing/2014/main" val="1661050465"/>
                    </a:ext>
                  </a:extLst>
                </a:gridCol>
                <a:gridCol w="2209181">
                  <a:extLst>
                    <a:ext uri="{9D8B030D-6E8A-4147-A177-3AD203B41FA5}">
                      <a16:colId xmlns:a16="http://schemas.microsoft.com/office/drawing/2014/main" val="2393440766"/>
                    </a:ext>
                  </a:extLst>
                </a:gridCol>
              </a:tblGrid>
              <a:tr h="714147">
                <a:tc>
                  <a:txBody>
                    <a:bodyPr/>
                    <a:lstStyle/>
                    <a:p>
                      <a:pPr algn="ctr"/>
                      <a:r>
                        <a:rPr lang="en-US" sz="3300" b="1"/>
                        <a:t>John remon maher</a:t>
                      </a:r>
                    </a:p>
                  </a:txBody>
                  <a:tcPr marL="150876" marR="150876" marT="75438" marB="754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1"/>
                        <a:t>2000150</a:t>
                      </a:r>
                    </a:p>
                  </a:txBody>
                  <a:tcPr marL="150876" marR="150876" marT="75438" marB="75438"/>
                </a:tc>
                <a:extLst>
                  <a:ext uri="{0D108BD9-81ED-4DB2-BD59-A6C34878D82A}">
                    <a16:rowId xmlns:a16="http://schemas.microsoft.com/office/drawing/2014/main" val="3719857148"/>
                  </a:ext>
                </a:extLst>
              </a:tr>
              <a:tr h="714147">
                <a:tc>
                  <a:txBody>
                    <a:bodyPr/>
                    <a:lstStyle/>
                    <a:p>
                      <a:pPr algn="ctr"/>
                      <a:r>
                        <a:rPr lang="en-US" sz="3300" b="1"/>
                        <a:t>Mina samer rizk</a:t>
                      </a:r>
                    </a:p>
                  </a:txBody>
                  <a:tcPr marL="150876" marR="150876" marT="75438" marB="754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1"/>
                        <a:t>2001369</a:t>
                      </a:r>
                    </a:p>
                  </a:txBody>
                  <a:tcPr marL="150876" marR="150876" marT="75438" marB="75438"/>
                </a:tc>
                <a:extLst>
                  <a:ext uri="{0D108BD9-81ED-4DB2-BD59-A6C34878D82A}">
                    <a16:rowId xmlns:a16="http://schemas.microsoft.com/office/drawing/2014/main" val="3642998173"/>
                  </a:ext>
                </a:extLst>
              </a:tr>
              <a:tr h="714147">
                <a:tc>
                  <a:txBody>
                    <a:bodyPr/>
                    <a:lstStyle/>
                    <a:p>
                      <a:pPr algn="ctr"/>
                      <a:r>
                        <a:rPr lang="en-US" sz="3300" b="1"/>
                        <a:t>Mario magdy saber</a:t>
                      </a:r>
                    </a:p>
                  </a:txBody>
                  <a:tcPr marL="150876" marR="150876" marT="75438" marB="754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1"/>
                        <a:t>2000980</a:t>
                      </a:r>
                    </a:p>
                  </a:txBody>
                  <a:tcPr marL="150876" marR="150876" marT="75438" marB="75438"/>
                </a:tc>
                <a:extLst>
                  <a:ext uri="{0D108BD9-81ED-4DB2-BD59-A6C34878D82A}">
                    <a16:rowId xmlns:a16="http://schemas.microsoft.com/office/drawing/2014/main" val="4174137371"/>
                  </a:ext>
                </a:extLst>
              </a:tr>
              <a:tr h="1217067">
                <a:tc>
                  <a:txBody>
                    <a:bodyPr/>
                    <a:lstStyle/>
                    <a:p>
                      <a:pPr algn="ctr"/>
                      <a:r>
                        <a:rPr lang="en-US" sz="3300" b="0"/>
                        <a:t>Ahmed Mahmoud Hamed Shawareb</a:t>
                      </a:r>
                    </a:p>
                  </a:txBody>
                  <a:tcPr marL="150876" marR="150876" marT="75438" marB="754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1"/>
                        <a:t>20P7699</a:t>
                      </a:r>
                    </a:p>
                  </a:txBody>
                  <a:tcPr marL="150876" marR="150876" marT="75438" marB="75438"/>
                </a:tc>
                <a:extLst>
                  <a:ext uri="{0D108BD9-81ED-4DB2-BD59-A6C34878D82A}">
                    <a16:rowId xmlns:a16="http://schemas.microsoft.com/office/drawing/2014/main" val="1232981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331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2EBD-4B37-E3CD-AE2A-0454613E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polymorphism was applies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01477-D1E4-6275-BC81-9A52F30E3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Polymorphism was applies in many places in the code for example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98F2F-706C-8721-EE6A-9F6BCC9B47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17"/>
          <a:stretch/>
        </p:blipFill>
        <p:spPr>
          <a:xfrm>
            <a:off x="366765" y="3081694"/>
            <a:ext cx="11458470" cy="272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D00221-3CBE-0505-3871-4EAC24250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79" y="1818968"/>
            <a:ext cx="10837716" cy="247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46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F66304-511F-3958-D8AD-94725688B5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678"/>
          <a:stretch/>
        </p:blipFill>
        <p:spPr>
          <a:xfrm>
            <a:off x="157316" y="451071"/>
            <a:ext cx="7354529" cy="20622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A3EF5F-1274-BEBD-4AB7-E231B2051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16" y="2216288"/>
            <a:ext cx="8116433" cy="2076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EF5A22-532D-D5CE-31D2-5284760B9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13480"/>
            <a:ext cx="9707330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23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2B8D-F268-87CF-BAA7-4E529A40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concrete or abstract super classes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F2690-CE62-A494-8E65-3A2D0EE01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saw in the code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minueitem</a:t>
            </a:r>
            <a:r>
              <a:rPr lang="en-US" dirty="0"/>
              <a:t> class is an abstract class </a:t>
            </a:r>
          </a:p>
          <a:p>
            <a:r>
              <a:rPr lang="en-US" dirty="0"/>
              <a:t>And payment class is an abstract class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48E84A-CB3A-FF92-CCFD-DE72995421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795"/>
          <a:stretch/>
        </p:blipFill>
        <p:spPr>
          <a:xfrm>
            <a:off x="805557" y="4677604"/>
            <a:ext cx="5553850" cy="805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FDC520-85F4-7904-25F3-C1A9410AB7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764"/>
          <a:stretch/>
        </p:blipFill>
        <p:spPr>
          <a:xfrm>
            <a:off x="805557" y="3429000"/>
            <a:ext cx="6211167" cy="61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892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F31E8-7408-A445-497D-FB02F149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least one interface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5E98-D773-2C9D-8650-5B6760E84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we saw in the </a:t>
            </a:r>
            <a:r>
              <a:rPr lang="en-US" dirty="0" err="1"/>
              <a:t>uml</a:t>
            </a:r>
            <a:r>
              <a:rPr lang="en-US" dirty="0"/>
              <a:t> discountable is an interface and order implements it if the order can have discount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E3283-187E-FE46-7761-9A1D2C8A1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478" y="2781240"/>
            <a:ext cx="5502522" cy="2971362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71409F-2113-E99A-BD42-5564915B9A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447"/>
          <a:stretch/>
        </p:blipFill>
        <p:spPr>
          <a:xfrm>
            <a:off x="1" y="2950448"/>
            <a:ext cx="6689478" cy="685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AF1D1F-EB30-E625-C30D-57DA4AFBFF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46824"/>
            <a:ext cx="5963482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33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316F-CEF8-95A7-E7A1-23AFFB9C1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generic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530B52-7DF2-971D-C9DF-26821897C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079" y="3243236"/>
            <a:ext cx="9011908" cy="371527"/>
          </a:xfrm>
        </p:spPr>
      </p:pic>
    </p:spTree>
    <p:extLst>
      <p:ext uri="{BB962C8B-B14F-4D97-AF65-F5344CB8AC3E}">
        <p14:creationId xmlns:p14="http://schemas.microsoft.com/office/powerpoint/2010/main" val="4274832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4A09F-3435-AD7D-2E4C-851C481B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323C5-4C86-7BD5-C647-4FD8F83F2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many exception handling in the code </a:t>
            </a:r>
          </a:p>
          <a:p>
            <a:pPr marL="0" indent="0">
              <a:buNone/>
            </a:pPr>
            <a:r>
              <a:rPr lang="en-US" dirty="0"/>
              <a:t>Every switch statement have a exception as there are many other exceptions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4DD1E-2932-4AB3-2051-44CCEDD6E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1875"/>
            <a:ext cx="11726912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88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88EF5C-9DBD-A99C-D906-9512809D0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592"/>
            <a:ext cx="12192000" cy="413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37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028DDF-0F60-4902-D95B-F7C4407B1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Thanks </a:t>
            </a:r>
            <a:b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any questions</a:t>
            </a:r>
          </a:p>
        </p:txBody>
      </p: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854EF3FE-AFD1-BF95-97C8-D7A6B2ABC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6844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26916213-84F3-0C2D-7A39-FDE905FE99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0" t="20777" r="21240" b="10931"/>
          <a:stretch/>
        </p:blipFill>
        <p:spPr>
          <a:xfrm>
            <a:off x="717755" y="317090"/>
            <a:ext cx="11031636" cy="622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8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382CD-AE35-1991-11A4-13AA07815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251" y="643467"/>
            <a:ext cx="7443497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4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F70FBB-8E2C-4309-550D-6CE9848D8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398" y="643467"/>
            <a:ext cx="4873203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32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8D8AE-7263-70AA-D3D3-FB459395E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10" y="643467"/>
            <a:ext cx="10246779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9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7A3C7F-EC3B-775A-DBA1-817542A1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06" y="643467"/>
            <a:ext cx="10316788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774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3A92-197E-E710-DDFC-18E896655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lets try the code and then we will discuses how we applied 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4465AC-53CE-D6F7-909F-C9F599928F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0899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706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A975-1CE7-4FD9-9E96-BA3B0851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applied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5629C-EABE-610F-6079-304BA5E35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saw from the </a:t>
            </a:r>
            <a:r>
              <a:rPr lang="en-US" dirty="0" err="1"/>
              <a:t>uml</a:t>
            </a:r>
            <a:r>
              <a:rPr lang="en-US" dirty="0"/>
              <a:t> that </a:t>
            </a:r>
            <a:r>
              <a:rPr lang="en-US" dirty="0" err="1"/>
              <a:t>fooditem</a:t>
            </a:r>
            <a:r>
              <a:rPr lang="en-US" dirty="0"/>
              <a:t> class extends </a:t>
            </a:r>
            <a:r>
              <a:rPr lang="en-US" dirty="0" err="1"/>
              <a:t>minueitem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also drink extends </a:t>
            </a:r>
            <a:r>
              <a:rPr lang="en-US" dirty="0" err="1"/>
              <a:t>minueitem</a:t>
            </a:r>
            <a:r>
              <a:rPr lang="en-US" dirty="0"/>
              <a:t> so inheritance was applies also cash payment and credit card payment extends payment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202EA-D923-B0C3-1F6E-978BDFB97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86" y="3429000"/>
            <a:ext cx="4093642" cy="3063875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F8521B-8875-5F03-FDAD-7CBC13ED2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709" y="3159426"/>
            <a:ext cx="3151687" cy="360302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9132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167A8-7CD7-1592-D672-9EAD4FDB4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518" y="1927123"/>
            <a:ext cx="6565489" cy="2192593"/>
          </a:xfrm>
        </p:spPr>
        <p:txBody>
          <a:bodyPr/>
          <a:lstStyle/>
          <a:p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FoodItem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extends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MenueItem</a:t>
            </a: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Drink 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extends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MenueItem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CreditCardPayment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extends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Payment 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CashPayment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extends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Payment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019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212</Words>
  <Application>Microsoft Office PowerPoint</Application>
  <PresentationFormat>Widescreen</PresentationFormat>
  <Paragraphs>36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Courier New</vt:lpstr>
      <vt:lpstr>Office Theme</vt:lpstr>
      <vt:lpstr>Advance computer programming final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 lets try the code and then we will discuses how we applied :</vt:lpstr>
      <vt:lpstr>How we applied inheritance</vt:lpstr>
      <vt:lpstr>PowerPoint Presentation</vt:lpstr>
      <vt:lpstr>How polymorphism was applies </vt:lpstr>
      <vt:lpstr>PowerPoint Presentation</vt:lpstr>
      <vt:lpstr>PowerPoint Presentation</vt:lpstr>
      <vt:lpstr>using concrete or abstract super classes </vt:lpstr>
      <vt:lpstr>at least one interface </vt:lpstr>
      <vt:lpstr>using the generic </vt:lpstr>
      <vt:lpstr>exception handling  </vt:lpstr>
      <vt:lpstr>PowerPoint Presentation</vt:lpstr>
      <vt:lpstr>Thanks  any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computer programming final project</dc:title>
  <dc:creator>John Remon</dc:creator>
  <cp:lastModifiedBy>John Remon</cp:lastModifiedBy>
  <cp:revision>1</cp:revision>
  <dcterms:created xsi:type="dcterms:W3CDTF">2024-05-13T02:59:39Z</dcterms:created>
  <dcterms:modified xsi:type="dcterms:W3CDTF">2024-05-13T03:31:55Z</dcterms:modified>
</cp:coreProperties>
</file>