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../media/image4.png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../media/image3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image" Target="../media/image2.png"/><Relationship Id="rId5" Type="http://schemas.openxmlformats.org/officeDocument/2006/relationships/tags" Target="../tags/tag108.xml"/><Relationship Id="rId4" Type="http://schemas.openxmlformats.org/officeDocument/2006/relationships/image" Target="../media/image1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image" Target="../media/image4.png"/><Relationship Id="rId4" Type="http://schemas.openxmlformats.org/officeDocument/2006/relationships/tags" Target="../tags/tag116.xml"/><Relationship Id="rId3" Type="http://schemas.openxmlformats.org/officeDocument/2006/relationships/image" Target="../media/image7.png"/><Relationship Id="rId2" Type="http://schemas.openxmlformats.org/officeDocument/2006/relationships/tags" Target="../tags/tag115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image" Target="../media/image4.png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image" Target="../media/image3.png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2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1.xml"/><Relationship Id="rId12" Type="http://schemas.openxmlformats.org/officeDocument/2006/relationships/image" Target="../media/image4.png"/><Relationship Id="rId11" Type="http://schemas.openxmlformats.org/officeDocument/2006/relationships/tags" Target="../tags/tag160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image" Target="../media/image4.png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image" Target="../media/image3.png"/><Relationship Id="rId2" Type="http://schemas.openxmlformats.org/officeDocument/2006/relationships/tags" Target="../tags/tag162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image" Target="../media/image4.png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png"/><Relationship Id="rId2" Type="http://schemas.openxmlformats.org/officeDocument/2006/relationships/tags" Target="../tags/tag174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image" Target="../media/image3.png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image" Target="../media/image2.png"/><Relationship Id="rId4" Type="http://schemas.openxmlformats.org/officeDocument/2006/relationships/tags" Target="../tags/tag196.xml"/><Relationship Id="rId3" Type="http://schemas.openxmlformats.org/officeDocument/2006/relationships/image" Target="../media/image1.png"/><Relationship Id="rId2" Type="http://schemas.openxmlformats.org/officeDocument/2006/relationships/tags" Target="../tags/tag195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tags" Target="../tags/tag14.xml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tags" Target="../tags/tag25.xml"/><Relationship Id="rId4" Type="http://schemas.openxmlformats.org/officeDocument/2006/relationships/image" Target="../media/image5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image" Target="../media/image4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3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4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4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../media/image4.png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3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image" Target="../media/image4.png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4689230" y="0"/>
              <a:ext cx="7502769" cy="6858000"/>
            </a:xfrm>
            <a:prstGeom prst="rect">
              <a:avLst/>
            </a:prstGeom>
          </p:spPr>
        </p:pic>
      </p:grpSp>
      <p:sp>
        <p:nvSpPr>
          <p:cNvPr id="11" name="任意多边形: 形状 10"/>
          <p:cNvSpPr/>
          <p:nvPr>
            <p:custDataLst>
              <p:tags r:id="rId7"/>
            </p:custDataLst>
          </p:nvPr>
        </p:nvSpPr>
        <p:spPr>
          <a:xfrm>
            <a:off x="1910811" y="1507602"/>
            <a:ext cx="8470380" cy="3334630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>
            <p:custDataLst>
              <p:tags r:id="rId8"/>
            </p:custDataLst>
          </p:nvPr>
        </p:nvSpPr>
        <p:spPr>
          <a:xfrm rot="749232">
            <a:off x="9174263" y="2699432"/>
            <a:ext cx="359833" cy="15290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267341" y="2218432"/>
            <a:ext cx="5657318" cy="116955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7000" u="none" strike="noStrike" kern="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4024368" y="3470019"/>
            <a:ext cx="4160196" cy="496221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4312594" y="4305762"/>
            <a:ext cx="1621275" cy="356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u="none" strike="noStrike" kern="0" cap="none" spc="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6015433" y="4305762"/>
            <a:ext cx="1947600" cy="356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u="none" strike="noStrike" kern="0" cap="none" spc="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2" name="矩形: 圆角 11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4689230" y="0"/>
              <a:ext cx="7502769" cy="6858000"/>
            </a:xfrm>
            <a:prstGeom prst="rect">
              <a:avLst/>
            </a:prstGeom>
          </p:spPr>
        </p:pic>
      </p:grpSp>
      <p:sp>
        <p:nvSpPr>
          <p:cNvPr id="11" name="任意多边形: 形状 10"/>
          <p:cNvSpPr/>
          <p:nvPr>
            <p:custDataLst>
              <p:tags r:id="rId7"/>
            </p:custDataLst>
          </p:nvPr>
        </p:nvSpPr>
        <p:spPr>
          <a:xfrm>
            <a:off x="1910811" y="1507602"/>
            <a:ext cx="8470380" cy="3334630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9700" y="2870385"/>
            <a:ext cx="6612601" cy="111722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: 圆角 6"/>
          <p:cNvSpPr/>
          <p:nvPr>
            <p:custDataLst>
              <p:tags r:id="rId12"/>
            </p:custDataLst>
          </p:nvPr>
        </p:nvSpPr>
        <p:spPr>
          <a:xfrm rot="749232">
            <a:off x="9174263" y="2699432"/>
            <a:ext cx="359833" cy="15290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5288280"/>
            <a:ext cx="1116965" cy="1569720"/>
          </a:xfrm>
          <a:custGeom>
            <a:avLst/>
            <a:gdLst>
              <a:gd name="connsiteX0" fmla="*/ 1117148 w 1117148"/>
              <a:gd name="connsiteY0" fmla="*/ 0 h 1569565"/>
              <a:gd name="connsiteX1" fmla="*/ 441690 w 1117148"/>
              <a:gd name="connsiteY1" fmla="*/ 0 h 1569565"/>
              <a:gd name="connsiteX2" fmla="*/ 0 w 1117148"/>
              <a:gd name="connsiteY2" fmla="*/ 1096433 h 1569565"/>
              <a:gd name="connsiteX3" fmla="*/ 258071 w 1117148"/>
              <a:gd name="connsiteY3" fmla="*/ 1569565 h 1569565"/>
              <a:gd name="connsiteX4" fmla="*/ 1117148 w 1117148"/>
              <a:gd name="connsiteY4" fmla="*/ 1569565 h 15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148" h="1569565">
                <a:moveTo>
                  <a:pt x="1117148" y="0"/>
                </a:moveTo>
                <a:lnTo>
                  <a:pt x="441690" y="0"/>
                </a:lnTo>
                <a:lnTo>
                  <a:pt x="0" y="1096433"/>
                </a:lnTo>
                <a:lnTo>
                  <a:pt x="258071" y="1569565"/>
                </a:lnTo>
                <a:lnTo>
                  <a:pt x="1117148" y="1569565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-1270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8065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-1270" y="0"/>
            <a:ext cx="1492885" cy="326898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 flipH="1">
            <a:off x="10697845" y="0"/>
            <a:ext cx="1492885" cy="3268980"/>
          </a:xfrm>
          <a:prstGeom prst="rect">
            <a:avLst/>
          </a:prstGeom>
        </p:spPr>
      </p:pic>
      <p:sp>
        <p:nvSpPr>
          <p:cNvPr id="35" name="矩形: 圆角 34"/>
          <p:cNvSpPr/>
          <p:nvPr>
            <p:custDataLst>
              <p:tags r:id="rId8"/>
            </p:custDataLst>
          </p:nvPr>
        </p:nvSpPr>
        <p:spPr>
          <a:xfrm>
            <a:off x="329565" y="327025"/>
            <a:ext cx="11530330" cy="620395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 rot="10800000">
            <a:off x="405051" y="670333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 rot="10800000">
            <a:off x="290445" y="670333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 rot="10800000">
            <a:off x="175838" y="670333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2"/>
            </p:custDataLst>
          </p:nvPr>
        </p:nvSpPr>
        <p:spPr>
          <a:xfrm rot="10800000">
            <a:off x="62016" y="6703338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13"/>
            </p:custDataLst>
          </p:nvPr>
        </p:nvSpPr>
        <p:spPr>
          <a:xfrm rot="10800000">
            <a:off x="290445" y="6574602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 rot="10800000">
            <a:off x="175838" y="6574603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5"/>
            </p:custDataLst>
          </p:nvPr>
        </p:nvSpPr>
        <p:spPr>
          <a:xfrm rot="10800000">
            <a:off x="62016" y="6574603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6"/>
            </p:custDataLst>
          </p:nvPr>
        </p:nvSpPr>
        <p:spPr>
          <a:xfrm rot="10800000">
            <a:off x="174267" y="645371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7"/>
            </p:custDataLst>
          </p:nvPr>
        </p:nvSpPr>
        <p:spPr>
          <a:xfrm rot="10800000">
            <a:off x="62016" y="6445868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8"/>
            </p:custDataLst>
          </p:nvPr>
        </p:nvSpPr>
        <p:spPr>
          <a:xfrm rot="10800000">
            <a:off x="62016" y="6324195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9"/>
            </p:custDataLst>
          </p:nvPr>
        </p:nvSpPr>
        <p:spPr>
          <a:xfrm>
            <a:off x="11699738" y="7459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20"/>
            </p:custDataLst>
          </p:nvPr>
        </p:nvSpPr>
        <p:spPr>
          <a:xfrm>
            <a:off x="11814344" y="7459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21"/>
            </p:custDataLst>
          </p:nvPr>
        </p:nvSpPr>
        <p:spPr>
          <a:xfrm>
            <a:off x="11928951" y="74596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22"/>
            </p:custDataLst>
          </p:nvPr>
        </p:nvSpPr>
        <p:spPr>
          <a:xfrm>
            <a:off x="12042773" y="74595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23"/>
            </p:custDataLst>
          </p:nvPr>
        </p:nvSpPr>
        <p:spPr>
          <a:xfrm>
            <a:off x="11814344" y="203331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4"/>
            </p:custDataLst>
          </p:nvPr>
        </p:nvSpPr>
        <p:spPr>
          <a:xfrm>
            <a:off x="11928951" y="203330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5"/>
            </p:custDataLst>
          </p:nvPr>
        </p:nvSpPr>
        <p:spPr>
          <a:xfrm>
            <a:off x="12042773" y="203330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6"/>
            </p:custDataLst>
          </p:nvPr>
        </p:nvSpPr>
        <p:spPr>
          <a:xfrm>
            <a:off x="11930522" y="324217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27"/>
            </p:custDataLst>
          </p:nvPr>
        </p:nvSpPr>
        <p:spPr>
          <a:xfrm>
            <a:off x="12042773" y="332065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28"/>
            </p:custDataLst>
          </p:nvPr>
        </p:nvSpPr>
        <p:spPr>
          <a:xfrm>
            <a:off x="12042773" y="453738"/>
            <a:ext cx="80067" cy="80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lIns="90000" tIns="46800" rIns="90000" anchor="ctr">
            <a:normAutofit/>
          </a:bodyPr>
          <a:lstStyle>
            <a:lvl1pPr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 lIns="90000" tIns="46800" rIns="900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 flipH="1">
            <a:off x="0" y="5288280"/>
            <a:ext cx="1116965" cy="1569720"/>
          </a:xfrm>
          <a:custGeom>
            <a:avLst/>
            <a:gdLst>
              <a:gd name="connsiteX0" fmla="*/ 1117148 w 1117148"/>
              <a:gd name="connsiteY0" fmla="*/ 0 h 1569565"/>
              <a:gd name="connsiteX1" fmla="*/ 441690 w 1117148"/>
              <a:gd name="connsiteY1" fmla="*/ 0 h 1569565"/>
              <a:gd name="connsiteX2" fmla="*/ 0 w 1117148"/>
              <a:gd name="connsiteY2" fmla="*/ 1096433 h 1569565"/>
              <a:gd name="connsiteX3" fmla="*/ 258071 w 1117148"/>
              <a:gd name="connsiteY3" fmla="*/ 1569565 h 1569565"/>
              <a:gd name="connsiteX4" fmla="*/ 1117148 w 1117148"/>
              <a:gd name="connsiteY4" fmla="*/ 1569565 h 15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148" h="1569565">
                <a:moveTo>
                  <a:pt x="1117148" y="0"/>
                </a:moveTo>
                <a:lnTo>
                  <a:pt x="441690" y="0"/>
                </a:lnTo>
                <a:lnTo>
                  <a:pt x="0" y="1096433"/>
                </a:lnTo>
                <a:lnTo>
                  <a:pt x="258071" y="1569565"/>
                </a:lnTo>
                <a:lnTo>
                  <a:pt x="1117148" y="1569565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9335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  <p:sp>
        <p:nvSpPr>
          <p:cNvPr id="16" name="矩形: 圆角 15"/>
          <p:cNvSpPr/>
          <p:nvPr>
            <p:custDataLst>
              <p:tags r:id="rId8"/>
            </p:custDataLst>
          </p:nvPr>
        </p:nvSpPr>
        <p:spPr>
          <a:xfrm>
            <a:off x="330835" y="327025"/>
            <a:ext cx="11530330" cy="620395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9335" y="4101465"/>
            <a:ext cx="2272665" cy="2756535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0" y="0"/>
            <a:ext cx="1492885" cy="3268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 flipH="1">
            <a:off x="10699115" y="0"/>
            <a:ext cx="1492885" cy="3268980"/>
          </a:xfrm>
          <a:prstGeom prst="rect">
            <a:avLst/>
          </a:prstGeom>
        </p:spPr>
      </p:pic>
      <p:sp>
        <p:nvSpPr>
          <p:cNvPr id="15" name="矩形: 圆角 14"/>
          <p:cNvSpPr/>
          <p:nvPr>
            <p:custDataLst>
              <p:tags r:id="rId8"/>
            </p:custDataLst>
          </p:nvPr>
        </p:nvSpPr>
        <p:spPr>
          <a:xfrm>
            <a:off x="330835" y="327025"/>
            <a:ext cx="11530330" cy="620395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4689475" y="0"/>
            <a:ext cx="7502525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email"/>
          <a:srcRect/>
          <a:stretch>
            <a:fillRect/>
          </a:stretch>
        </p:blipFill>
        <p:spPr>
          <a:xfrm rot="5400000">
            <a:off x="314221" y="3592481"/>
            <a:ext cx="2951298" cy="3579742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9504" y="4101604"/>
            <a:ext cx="2272495" cy="2756396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 flipH="1">
            <a:off x="10698865" y="-1"/>
            <a:ext cx="1493134" cy="32690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4101603"/>
            <a:ext cx="2272495" cy="2756396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0" y="0"/>
            <a:ext cx="1493134" cy="3269033"/>
          </a:xfrm>
          <a:prstGeom prst="rect">
            <a:avLst/>
          </a:prstGeom>
        </p:spPr>
      </p:pic>
      <p:sp>
        <p:nvSpPr>
          <p:cNvPr id="11" name="矩形: 圆角 10"/>
          <p:cNvSpPr/>
          <p:nvPr>
            <p:custDataLst>
              <p:tags r:id="rId8"/>
            </p:custDataLst>
          </p:nvPr>
        </p:nvSpPr>
        <p:spPr>
          <a:xfrm>
            <a:off x="330843" y="326985"/>
            <a:ext cx="11530314" cy="6204030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-2" y="0"/>
            <a:ext cx="12192001" cy="6858000"/>
            <a:chOff x="-2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2" y="0"/>
              <a:ext cx="12192001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-1" y="0"/>
              <a:ext cx="2194561" cy="6858000"/>
            </a:xfrm>
            <a:prstGeom prst="rect">
              <a:avLst/>
            </a:prstGeom>
          </p:spPr>
        </p:pic>
      </p:grpSp>
      <p:sp>
        <p:nvSpPr>
          <p:cNvPr id="12" name="任意多边形: 形状 11"/>
          <p:cNvSpPr/>
          <p:nvPr>
            <p:custDataLst>
              <p:tags r:id="rId7"/>
            </p:custDataLst>
          </p:nvPr>
        </p:nvSpPr>
        <p:spPr>
          <a:xfrm rot="10800000">
            <a:off x="1910811" y="1783114"/>
            <a:ext cx="8470380" cy="3334630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>
            <p:custDataLst>
              <p:tags r:id="rId8"/>
            </p:custDataLst>
          </p:nvPr>
        </p:nvSpPr>
        <p:spPr>
          <a:xfrm rot="20850768" flipH="1">
            <a:off x="2530829" y="2685886"/>
            <a:ext cx="359833" cy="15290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flipV="1">
            <a:off x="5990035" y="3271404"/>
            <a:ext cx="211931" cy="157596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639710" y="2321770"/>
            <a:ext cx="2912581" cy="76944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40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3648779" y="3670674"/>
            <a:ext cx="4801314" cy="707885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4000" b="0" i="0" u="none" strike="noStrike" kern="1200" cap="none" spc="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5" name="矩形: 圆角 14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"/>
            <a:ext cx="12192000" cy="6858001"/>
            <a:chOff x="-1" y="-1"/>
            <a:chExt cx="12192000" cy="6858001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" y="-1"/>
            <a:ext cx="12192000" cy="6858001"/>
            <a:chOff x="-1" y="-1"/>
            <a:chExt cx="12192000" cy="6858001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2" name="矩形: 圆角 11"/>
            <p:cNvSpPr/>
            <p:nvPr userDrawn="1">
              <p:custDataLst>
                <p:tags r:id="rId9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09.xml"/><Relationship Id="rId23" Type="http://schemas.openxmlformats.org/officeDocument/2006/relationships/tags" Target="../tags/tag208.xml"/><Relationship Id="rId22" Type="http://schemas.openxmlformats.org/officeDocument/2006/relationships/tags" Target="../tags/tag207.xml"/><Relationship Id="rId21" Type="http://schemas.openxmlformats.org/officeDocument/2006/relationships/tags" Target="../tags/tag206.xml"/><Relationship Id="rId20" Type="http://schemas.openxmlformats.org/officeDocument/2006/relationships/tags" Target="../tags/tag20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0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4572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9144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3716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18288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俄罗斯方块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                       </a:t>
            </a:r>
            <a:r>
              <a:rPr lang="zh-CN" altLang="en-US"/>
              <a:t>第六组</a:t>
            </a:r>
            <a:r>
              <a:rPr lang="en-US" altLang="zh-CN"/>
              <a:t>JAVA</a:t>
            </a:r>
            <a:r>
              <a:rPr lang="zh-CN" altLang="en-US"/>
              <a:t>项目报告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302125" y="4156075"/>
            <a:ext cx="1631315" cy="506095"/>
          </a:xfrm>
        </p:spPr>
        <p:txBody>
          <a:bodyPr>
            <a:normAutofit/>
          </a:bodyPr>
          <a:p>
            <a:r>
              <a:rPr lang="zh-CN" altLang="en-US"/>
              <a:t>任炳霖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015355" y="4156075"/>
            <a:ext cx="2256155" cy="506095"/>
          </a:xfrm>
        </p:spPr>
        <p:txBody>
          <a:bodyPr>
            <a:normAutofit/>
          </a:bodyPr>
          <a:p>
            <a:r>
              <a:rPr lang="zh-CN" altLang="en-US"/>
              <a:t>宗英杰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4320"/>
            <a:ext cx="10852150" cy="1188720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zh-CN" altLang="en-US"/>
              <a:t>菜单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4310" y="628650"/>
            <a:ext cx="4182745" cy="560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帮助界面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24020" y="467360"/>
            <a:ext cx="4312920" cy="5923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065" y="454660"/>
            <a:ext cx="10852150" cy="729615"/>
          </a:xfrm>
        </p:spPr>
        <p:txBody>
          <a:bodyPr>
            <a:normAutofit/>
          </a:bodyPr>
          <a:p>
            <a:r>
              <a:t>游戏界面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5270" y="588010"/>
            <a:ext cx="4237355" cy="5681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865"/>
            <a:ext cx="10852150" cy="739140"/>
          </a:xfrm>
        </p:spPr>
        <p:txBody>
          <a:bodyPr>
            <a:normAutofit/>
          </a:bodyPr>
          <a:p>
            <a:r>
              <a:rPr lang="zh-CN" altLang="en-US"/>
              <a:t>代码长度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2370"/>
            <a:ext cx="10852150" cy="5158740"/>
          </a:xfrm>
        </p:spPr>
        <p:txBody>
          <a:bodyPr/>
          <a:p>
            <a:r>
              <a:rPr lang="zh-CN" altLang="en-US" sz="2000"/>
              <a:t>代码一共有 </a:t>
            </a:r>
            <a:r>
              <a:rPr lang="en-US" altLang="zh-CN" sz="2000"/>
              <a:t>968</a:t>
            </a:r>
            <a:r>
              <a:rPr lang="zh-CN" altLang="en-US" sz="2000"/>
              <a:t>行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92910"/>
            <a:ext cx="10852785" cy="4763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成员分工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388610"/>
          </a:xfrm>
        </p:spPr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 sz="2000"/>
              <a:t>宗英杰：设计游戏的功能，逻辑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任炳霖：设计游戏界面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github</a:t>
            </a:r>
            <a:r>
              <a:t>网址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 sz="2400"/>
              <a:t>https://github.com/johnren-code/-zr.git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  <p:tag name="KSO_WM_UNIT_SUBTYPE" val="h"/>
  <p:tag name="KSO_WM_UNIT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3*i*1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3*i*1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3*i*1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3*i*1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3*i*1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3*i*1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3*i*18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3*i*19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3*i*20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3*i*2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4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4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4"/>
  <p:tag name="KSO_WM_TEMPLATE_THUMBS_INDEX" val="1、2、3、4、5、6、7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20201294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129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A20201294">
      <a:dk1>
        <a:srgbClr val="000000"/>
      </a:dk1>
      <a:lt1>
        <a:srgbClr val="FFFFFF"/>
      </a:lt1>
      <a:dk2>
        <a:srgbClr val="D5D8E9"/>
      </a:dk2>
      <a:lt2>
        <a:srgbClr val="FFFFFF"/>
      </a:lt2>
      <a:accent1>
        <a:srgbClr val="4C5FCC"/>
      </a:accent1>
      <a:accent2>
        <a:srgbClr val="2A84E6"/>
      </a:accent2>
      <a:accent3>
        <a:srgbClr val="32A0E3"/>
      </a:accent3>
      <a:accent4>
        <a:srgbClr val="37B5CA"/>
      </a:accent4>
      <a:accent5>
        <a:srgbClr val="3AC6A2"/>
      </a:accent5>
      <a:accent6>
        <a:srgbClr val="5CD17D"/>
      </a:accent6>
      <a:hlink>
        <a:srgbClr val="0563C1"/>
      </a:hlink>
      <a:folHlink>
        <a:srgbClr val="954D72"/>
      </a:folHlink>
    </a:clrScheme>
    <a:fontScheme name="卡通风">
      <a:majorFont>
        <a:latin typeface="幼圆"/>
        <a:ea typeface="汉仪乐喵体W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幼圆</vt:lpstr>
      <vt:lpstr>汉仪乐喵体W</vt:lpstr>
      <vt:lpstr>微软雅黑</vt:lpstr>
      <vt:lpstr>Arial Unicode MS</vt:lpstr>
      <vt:lpstr>Calibri</vt:lpstr>
      <vt:lpstr>1_Office 主题​​</vt:lpstr>
      <vt:lpstr>俄罗斯方块</vt:lpstr>
      <vt:lpstr> 菜单界面</vt:lpstr>
      <vt:lpstr>帮助界面</vt:lpstr>
      <vt:lpstr>游戏界面</vt:lpstr>
      <vt:lpstr>代码长度</vt:lpstr>
      <vt:lpstr>成员分工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任炳霖</dc:creator>
  <cp:lastModifiedBy>^_^</cp:lastModifiedBy>
  <cp:revision>15</cp:revision>
  <dcterms:created xsi:type="dcterms:W3CDTF">2021-05-25T12:24:00Z</dcterms:created>
  <dcterms:modified xsi:type="dcterms:W3CDTF">2021-05-26T03:27:42Z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