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517" r:id="rId2"/>
    <p:sldId id="518" r:id="rId3"/>
    <p:sldId id="519" r:id="rId4"/>
    <p:sldId id="520" r:id="rId5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D200"/>
    <a:srgbClr val="021FAE"/>
    <a:srgbClr val="075DCF"/>
    <a:srgbClr val="33CC33"/>
    <a:srgbClr val="66FF66"/>
    <a:srgbClr val="6591A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025" autoAdjust="0"/>
  </p:normalViewPr>
  <p:slideViewPr>
    <p:cSldViewPr>
      <p:cViewPr varScale="1">
        <p:scale>
          <a:sx n="110" d="100"/>
          <a:sy n="110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32B8D03-C7AA-A94A-92E9-93739BA8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A068434-3A6B-3149-9F3E-3AABB42E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5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9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0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1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4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1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Numerical Optimization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029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Minimize a real-valued function of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real variables,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p = 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n-1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In vector notation: among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 ∈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ℜ</a:t>
            </a:r>
            <a:r>
              <a:rPr lang="en-US" sz="2800" baseline="30000" dirty="0" err="1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, find 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x* =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argmin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f(x)</a:t>
            </a: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Usually we’re more interested in x* than in p* = min f(x) = f(x*)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is the “objective function” or (for DNNs) the “loss function”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1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14300" y="609600"/>
            <a:ext cx="8915400" cy="60960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Best location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for a new cell tower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weakest signal in neighborhood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Best cross-section for an airplane wing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1000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=  – lift   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(to maximize lift)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Least squares data fitting,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Ax ≈ b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= || Ax – b ||</a:t>
            </a:r>
            <a:r>
              <a:rPr lang="en-US" sz="2800" baseline="30000" dirty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lvl="1"/>
            <a:endParaRPr lang="en-US" sz="2800" baseline="300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Training deep neural nets: Best weights 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9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=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“loss function” =</a:t>
            </a:r>
            <a:endParaRPr lang="en-US" baseline="300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B03E1C-7891-654D-BE45-54BFB22B0E65}"/>
                  </a:ext>
                </a:extLst>
              </p:cNvPr>
              <p:cNvSpPr txBox="1"/>
              <p:nvPr/>
            </p:nvSpPr>
            <p:spPr>
              <a:xfrm>
                <a:off x="3810000" y="5638800"/>
                <a:ext cx="3116174" cy="901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training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inaccuracy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B03E1C-7891-654D-BE45-54BFB22B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38800"/>
                <a:ext cx="3116174" cy="901529"/>
              </a:xfrm>
              <a:prstGeom prst="rect">
                <a:avLst/>
              </a:prstGeom>
              <a:blipFill>
                <a:blip r:embed="rId2"/>
                <a:stretch>
                  <a:fillRect l="-13061" t="-123944" r="-2449" b="-15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Possible additional features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15400" cy="62484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Sometimes there are </a:t>
            </a:r>
            <a:r>
              <a:rPr lang="en-US" sz="2800" i="1" dirty="0">
                <a:solidFill>
                  <a:schemeClr val="tx1"/>
                </a:solidFill>
                <a:latin typeface="Arial" charset="0"/>
              </a:rPr>
              <a:t>constraints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Ax = b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Ax ≤ b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x(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) ∊ {0,1}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etc.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Convex constraints, nonlinear constraints, etc.</a:t>
            </a:r>
          </a:p>
          <a:p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Sometimes the function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has special features: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Convex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Linear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Smooth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Integer-valued</a:t>
            </a:r>
          </a:p>
          <a:p>
            <a:pPr lvl="1"/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In CS 111, we will only consider: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Unconstrained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minimization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can be anything in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ℜ</a:t>
            </a:r>
            <a:r>
              <a:rPr lang="en-US" sz="2400" baseline="30000" dirty="0" err="1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Convex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functions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f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(every chord is above the function values)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Smooth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functions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(continuous, sometimes derivatives too)</a:t>
            </a: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Optimization: Scales and Algorithms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3434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 to 100       :  Newton’s method (dense)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100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   :  Newton (w/ sparse matrices)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6      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  quasi-Newton, e.g. BFGS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6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8      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  gradient descent (w/ acceleration)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8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10+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:  stochastic gradient descent (SGD)</a:t>
            </a: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(roughly speaking, with exceptions and caveats)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6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1A0FEF"/>
      </a:hlink>
      <a:folHlink>
        <a:srgbClr val="00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11254</TotalTime>
  <Words>335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Cambria Math</vt:lpstr>
      <vt:lpstr>System VT Special</vt:lpstr>
      <vt:lpstr>Times</vt:lpstr>
      <vt:lpstr>Times New Roman</vt:lpstr>
      <vt:lpstr>Default Design</vt:lpstr>
      <vt:lpstr>Numerical Optimization</vt:lpstr>
      <vt:lpstr>Examples</vt:lpstr>
      <vt:lpstr>Possible additional features</vt:lpstr>
      <vt:lpstr>Optimization: Scales and Algorithms</vt:lpstr>
    </vt:vector>
  </TitlesOfParts>
  <Company>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Support-Graph Preconditioning</dc:title>
  <dc:creator>John R. Gilbert</dc:creator>
  <cp:lastModifiedBy>Microsoft Office User</cp:lastModifiedBy>
  <cp:revision>684</cp:revision>
  <cp:lastPrinted>2021-11-26T00:17:47Z</cp:lastPrinted>
  <dcterms:created xsi:type="dcterms:W3CDTF">1998-10-05T22:15:03Z</dcterms:created>
  <dcterms:modified xsi:type="dcterms:W3CDTF">2021-11-26T00:20:24Z</dcterms:modified>
</cp:coreProperties>
</file>