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mihaf24/Vehicle-Management-Sytstem-RUET-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9C3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received_1837587462954562.png" descr="received_1837587462954562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668044"/>
            <a:ext cx="12065000" cy="5537201"/>
          </a:xfrm>
          <a:prstGeom prst="rect">
            <a:avLst/>
          </a:prstGeom>
        </p:spPr>
      </p:pic>
      <p:sp>
        <p:nvSpPr>
          <p:cNvPr id="134" name="Vehicle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Vehicle Management</a:t>
            </a:r>
          </a:p>
        </p:txBody>
      </p:sp>
      <p:sp>
        <p:nvSpPr>
          <p:cNvPr id="135" name="This application was develop to manage vehicles system of RUET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</a:t>
            </a:r>
            <a:r>
              <a:rPr b="1" u="sng">
                <a:solidFill>
                  <a:srgbClr val="307EF1"/>
                </a:solidFill>
                <a:hlinkClick r:id="rId3" invalidUrl="" action="" tgtFrame="" tooltip="" history="1" highlightClick="0" endSnd="0"/>
              </a:rPr>
              <a:t>application</a:t>
            </a:r>
            <a:r>
              <a:t> was develop to manage vehicles system of RUET.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received_1837587366287905.png" descr="received_183758736628790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70" name="Driver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Driver List</a:t>
            </a:r>
          </a:p>
        </p:txBody>
      </p:sp>
      <p:sp>
        <p:nvSpPr>
          <p:cNvPr id="171" name="All drivers information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drivers informations.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received_1837587379621237.png" descr="received_1837587379621237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74" name="Vehicle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Vehicle List </a:t>
            </a:r>
          </a:p>
        </p:txBody>
      </p:sp>
      <p:sp>
        <p:nvSpPr>
          <p:cNvPr id="175" name="All vehicle informations are ther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vehicle informations are there.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received_1837587409621234.png" descr="received_1837587409621234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78" name="Booking Request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Booking Request Form</a:t>
            </a:r>
          </a:p>
        </p:txBody>
      </p:sp>
      <p:sp>
        <p:nvSpPr>
          <p:cNvPr id="179" name="User need to fill this info form correctly to have a booking request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need to fill this info form correctly to have a booking request.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received_1837587356287906.png" descr="received_1837587356287906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82" name="Bi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Billing </a:t>
            </a:r>
          </a:p>
        </p:txBody>
      </p:sp>
      <p:sp>
        <p:nvSpPr>
          <p:cNvPr id="183" name="Admin generates the bills and users get their bills according to their usag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Admin generates the bills and users get their bills according to their usage.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9C3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eceived_1837587482954560.png" descr="received_1837587482954560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69" t="0" r="12569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received_1837587299621245.png" descr="received_183758729962124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38" name="Login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 page</a:t>
            </a:r>
          </a:p>
        </p:txBody>
      </p:sp>
      <p:sp>
        <p:nvSpPr>
          <p:cNvPr id="139" name="User and Admin login pag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and Admin login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received_1837587436287898.png" descr="received_1837587436287898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42" name="Admin Ar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Admin Area</a:t>
            </a:r>
          </a:p>
        </p:txBody>
      </p:sp>
      <p:sp>
        <p:nvSpPr>
          <p:cNvPr id="143" name="Admin area for adding , managing vehicles , drivers. They can  also respond  on booking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Admin area for adding , managing vehicles , drivers. They can  also respond  on bookings.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received_1837587309621244.png" descr="received_1837587309621244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46" name="Adding Vehi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Vehicle</a:t>
            </a:r>
          </a:p>
        </p:txBody>
      </p:sp>
      <p:sp>
        <p:nvSpPr>
          <p:cNvPr id="147" name="Admin perform adding new vehicles in the system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Admin perform adding new vehicles in the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received_1837587319621243.png" descr="received_1837587319621243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50" name="Adding Dri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Drivers</a:t>
            </a:r>
          </a:p>
        </p:txBody>
      </p:sp>
      <p:sp>
        <p:nvSpPr>
          <p:cNvPr id="151" name="Only admin can add new driver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admin can add new drivers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received_1837587342954574.png" descr="received_1837587342954574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54" name="Bus Sched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 Schedules</a:t>
            </a:r>
          </a:p>
        </p:txBody>
      </p:sp>
      <p:sp>
        <p:nvSpPr>
          <p:cNvPr id="155" name="All users can view but only admins can perform change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users can view but only admins can perform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received_1837587399621235.png" descr="received_183758739962123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58" name="Adding Rou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Routes</a:t>
            </a:r>
          </a:p>
        </p:txBody>
      </p:sp>
      <p:sp>
        <p:nvSpPr>
          <p:cNvPr id="159" name="Authority must  define the availability of routes 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Authority must  define the availability of routes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received_1837587482954560.png" descr="received_1837587482954560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62" name="User must login and then need to fill the form for booking a vehicl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must login and then need to fill the form for booking a vehicle.</a:t>
            </a:r>
          </a:p>
        </p:txBody>
      </p:sp>
      <p:sp>
        <p:nvSpPr>
          <p:cNvPr id="163" name="Booking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Booking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received_1837587332954575.png" descr="received_183758733295457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92900" y="2565400"/>
            <a:ext cx="5842000" cy="6680200"/>
          </a:xfrm>
          <a:prstGeom prst="rect">
            <a:avLst/>
          </a:prstGeom>
        </p:spPr>
      </p:pic>
      <p:sp>
        <p:nvSpPr>
          <p:cNvPr id="166" name="Booking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Booking List</a:t>
            </a:r>
          </a:p>
        </p:txBody>
      </p:sp>
      <p:sp>
        <p:nvSpPr>
          <p:cNvPr id="167" name="User can only view but the admin can also manag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can only view but the admin can also manage.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