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57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72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92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8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0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375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84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65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6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7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21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86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4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c:/advweb2018</a:t>
            </a:r>
          </a:p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week7</a:t>
            </a:r>
          </a:p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week7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IE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0892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91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index.html</a:t>
            </a:r>
          </a:p>
        </p:txBody>
      </p:sp>
    </p:spTree>
    <p:extLst>
      <p:ext uri="{BB962C8B-B14F-4D97-AF65-F5344CB8AC3E}">
        <p14:creationId xmlns:p14="http://schemas.microsoft.com/office/powerpoint/2010/main" val="9946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0028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1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3</cp:revision>
  <dcterms:created xsi:type="dcterms:W3CDTF">2018-04-11T18:27:35Z</dcterms:created>
  <dcterms:modified xsi:type="dcterms:W3CDTF">2018-04-11T18:37:29Z</dcterms:modified>
</cp:coreProperties>
</file>