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57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72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92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8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90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375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84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65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6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72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21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86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4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801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c:/advweb2018</a:t>
            </a:r>
          </a:p>
          <a:p>
            <a:pPr marL="0" indent="0">
              <a:buNone/>
            </a:pP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week7</a:t>
            </a:r>
          </a:p>
          <a:p>
            <a:pPr marL="0" indent="0">
              <a:buNone/>
            </a:pP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week7</a:t>
            </a:r>
          </a:p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IE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0892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91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index.html</a:t>
            </a:r>
          </a:p>
          <a:p>
            <a:pPr marL="0" indent="0">
              <a:buNone/>
            </a:pP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–a –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m”message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6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0028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13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95769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6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509359" cy="26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35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Working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6</cp:revision>
  <dcterms:created xsi:type="dcterms:W3CDTF">2018-04-11T18:27:35Z</dcterms:created>
  <dcterms:modified xsi:type="dcterms:W3CDTF">2018-04-11T18:49:57Z</dcterms:modified>
</cp:coreProperties>
</file>