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8" r:id="rId6"/>
    <p:sldId id="261" r:id="rId7"/>
    <p:sldId id="289" r:id="rId8"/>
    <p:sldId id="290" r:id="rId9"/>
    <p:sldId id="291" r:id="rId10"/>
    <p:sldId id="292" r:id="rId11"/>
    <p:sldId id="293" r:id="rId12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889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-3690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04.11.2014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04.11.2014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11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215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333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333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333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Design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dirty="0" smtClean="0">
                <a:latin typeface="Lucida Sans"/>
                <a:cs typeface="Lucida Sans"/>
              </a:rPr>
              <a:t>Case Study 1 – Task </a:t>
            </a:r>
            <a:r>
              <a:rPr lang="de-DE" dirty="0" smtClean="0">
                <a:latin typeface="Lucida Sans"/>
                <a:cs typeface="Lucida Sans"/>
              </a:rPr>
              <a:t>7</a:t>
            </a:r>
            <a:endParaRPr lang="de-DE" dirty="0" smtClean="0">
              <a:latin typeface="Lucida Sans"/>
              <a:cs typeface="Lucida Sans"/>
            </a:endParaRPr>
          </a:p>
          <a:p>
            <a:pPr marL="0" indent="0">
              <a:buNone/>
            </a:pPr>
            <a:r>
              <a:rPr lang="de-DE" dirty="0" smtClean="0">
                <a:latin typeface="Lucida Sans"/>
                <a:cs typeface="Lucida Sans"/>
              </a:rPr>
              <a:t>Team Blue </a:t>
            </a:r>
          </a:p>
          <a:p>
            <a:r>
              <a:rPr lang="de-CH" dirty="0"/>
              <a:t>Pira Mahendran, Stefan </a:t>
            </a:r>
            <a:r>
              <a:rPr lang="de-CH" dirty="0" err="1"/>
              <a:t>Johner</a:t>
            </a:r>
            <a:r>
              <a:rPr lang="de-CH" dirty="0"/>
              <a:t>, Michel </a:t>
            </a:r>
            <a:r>
              <a:rPr lang="de-CH" dirty="0" err="1"/>
              <a:t>Murbach</a:t>
            </a:r>
            <a:r>
              <a:rPr lang="de-CH" dirty="0"/>
              <a:t>, Amin </a:t>
            </a:r>
            <a:r>
              <a:rPr lang="de-CH" dirty="0" err="1"/>
              <a:t>Ghodrati</a:t>
            </a:r>
            <a:r>
              <a:rPr lang="de-CH" dirty="0"/>
              <a:t>, Sabine Martin, </a:t>
            </a:r>
            <a:r>
              <a:rPr lang="de-CH" dirty="0" smtClean="0"/>
              <a:t>Riza </a:t>
            </a:r>
            <a:r>
              <a:rPr lang="de-CH" dirty="0"/>
              <a:t>Ramsauer</a:t>
            </a:r>
          </a:p>
          <a:p>
            <a:pPr marL="0" indent="0">
              <a:buNone/>
            </a:pPr>
            <a:endParaRPr lang="de-DE" dirty="0" smtClean="0">
              <a:latin typeface="Lucida Sans"/>
              <a:cs typeface="Lucida Sans"/>
            </a:endParaRPr>
          </a:p>
          <a:p>
            <a:pPr marL="0" indent="0">
              <a:buNone/>
            </a:pP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Technik und Informatik /  Medizininformatik</a:t>
            </a:r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7" b="177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Domain Model 1</a:t>
            </a:r>
          </a:p>
          <a:p>
            <a:endParaRPr lang="de-DE" dirty="0" smtClean="0"/>
          </a:p>
          <a:p>
            <a:r>
              <a:rPr lang="en-US" dirty="0" smtClean="0"/>
              <a:t>Sequence Diagram</a:t>
            </a:r>
          </a:p>
          <a:p>
            <a:endParaRPr lang="en-US" dirty="0" smtClean="0"/>
          </a:p>
          <a:p>
            <a:r>
              <a:rPr lang="en-US" dirty="0" smtClean="0"/>
              <a:t>Domain Model 2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</a:t>
            </a:r>
            <a:r>
              <a:rPr lang="en-US" dirty="0"/>
              <a:t>Model and Sequence </a:t>
            </a:r>
            <a:r>
              <a:rPr lang="en-US" dirty="0" smtClean="0"/>
              <a:t>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0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Recap</a:t>
            </a:r>
            <a:r>
              <a:rPr lang="de-CH" dirty="0" smtClean="0"/>
              <a:t> Funktionen: </a:t>
            </a:r>
          </a:p>
          <a:p>
            <a:pPr lvl="1"/>
            <a:r>
              <a:rPr lang="de-CH" dirty="0" smtClean="0"/>
              <a:t>App für Patienten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Verwaltung von Tasks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Management der Medikation </a:t>
            </a:r>
            <a:r>
              <a:rPr lang="de-CH" dirty="0" smtClean="0">
                <a:sym typeface="Wingdings" panose="05000000000000000000" pitchFamily="2" charset="2"/>
              </a:rPr>
              <a:t> Alarm zum Arzt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Domain Model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9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Domain Model 1</a:t>
            </a:r>
            <a:endParaRPr lang="de-DE" dirty="0"/>
          </a:p>
        </p:txBody>
      </p:sp>
      <p:pic>
        <p:nvPicPr>
          <p:cNvPr id="2050" name="Picture 2" descr="D:\Users\Stefan Johner\Documents\Dropbox\SoftwareEngineering\ch.bfh.btx8081.w2014.blue\trunk\doc\Task07\Task07UML_Domain_Model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7" y="900000"/>
            <a:ext cx="8864578" cy="532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2" y="1036948"/>
            <a:ext cx="8871317" cy="5731703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«Update»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82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7" y="779988"/>
            <a:ext cx="8753170" cy="550769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«Alert»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23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Domain Model 2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239" y="792026"/>
            <a:ext cx="7987788" cy="592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0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Erste grobe Aufzeichnung von Attributen und Methoden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85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8ce3fe262384aec44c467c9d705f95d9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84a71d02007a831ccb7d7e7d2c202add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472</QMPilot_DokID>
  </documentManagement>
</p:properties>
</file>

<file path=customXml/itemProps1.xml><?xml version="1.0" encoding="utf-8"?>
<ds:datastoreItem xmlns:ds="http://schemas.openxmlformats.org/officeDocument/2006/customXml" ds:itemID="{F5BDE0C0-35B0-425A-AB3D-D29ACB5B09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63941E-007A-4083-84D1-4E9F9957F9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0FDAEB-5172-4F6A-8A5C-B45BD234C9BF}">
  <ds:schemaRefs>
    <ds:schemaRef ds:uri="2551ef7e-3b29-44d1-a8ad-ef34c26bfc60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63c724b1-652e-424f-8d99-4ee50906728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95</Words>
  <Application>Microsoft Office PowerPoint</Application>
  <PresentationFormat>Bildschirmpräsentation (4:3)</PresentationFormat>
  <Paragraphs>30</Paragraphs>
  <Slides>8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BFH_PPT_Vorlage</vt:lpstr>
      <vt:lpstr>Software Engineering and Design</vt:lpstr>
      <vt:lpstr>Domain Model and Sequence Diagram</vt:lpstr>
      <vt:lpstr>Domain Model 1</vt:lpstr>
      <vt:lpstr>Domain Model 1</vt:lpstr>
      <vt:lpstr>Sequence Diagram «Update»</vt:lpstr>
      <vt:lpstr>Sequence Diagram «Alert»</vt:lpstr>
      <vt:lpstr>Domain Model 2</vt:lpstr>
      <vt:lpstr>Fazit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Stefan Johner</cp:lastModifiedBy>
  <cp:revision>42</cp:revision>
  <cp:lastPrinted>2013-04-25T14:17:09Z</cp:lastPrinted>
  <dcterms:created xsi:type="dcterms:W3CDTF">2013-04-25T14:36:44Z</dcterms:created>
  <dcterms:modified xsi:type="dcterms:W3CDTF">2014-11-04T06:08:22Z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