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AC50-E738-496E-B15A-440FD42E7427}" type="datetimeFigureOut">
              <a:rPr lang="de-CH" smtClean="0"/>
              <a:t>25.09.2014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0D10-9423-4C97-8EEA-42304E64446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390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AC50-E738-496E-B15A-440FD42E7427}" type="datetimeFigureOut">
              <a:rPr lang="de-CH" smtClean="0"/>
              <a:t>25.09.2014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0D10-9423-4C97-8EEA-42304E64446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562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AC50-E738-496E-B15A-440FD42E7427}" type="datetimeFigureOut">
              <a:rPr lang="de-CH" smtClean="0"/>
              <a:t>25.09.2014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0D10-9423-4C97-8EEA-42304E64446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175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AC50-E738-496E-B15A-440FD42E7427}" type="datetimeFigureOut">
              <a:rPr lang="de-CH" smtClean="0"/>
              <a:t>25.09.2014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0D10-9423-4C97-8EEA-42304E64446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011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AC50-E738-496E-B15A-440FD42E7427}" type="datetimeFigureOut">
              <a:rPr lang="de-CH" smtClean="0"/>
              <a:t>25.09.2014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0D10-9423-4C97-8EEA-42304E64446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114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AC50-E738-496E-B15A-440FD42E7427}" type="datetimeFigureOut">
              <a:rPr lang="de-CH" smtClean="0"/>
              <a:t>25.09.2014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0D10-9423-4C97-8EEA-42304E64446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323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AC50-E738-496E-B15A-440FD42E7427}" type="datetimeFigureOut">
              <a:rPr lang="de-CH" smtClean="0"/>
              <a:t>25.09.2014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0D10-9423-4C97-8EEA-42304E64446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013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AC50-E738-496E-B15A-440FD42E7427}" type="datetimeFigureOut">
              <a:rPr lang="de-CH" smtClean="0"/>
              <a:t>25.09.2014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0D10-9423-4C97-8EEA-42304E64446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373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AC50-E738-496E-B15A-440FD42E7427}" type="datetimeFigureOut">
              <a:rPr lang="de-CH" smtClean="0"/>
              <a:t>25.09.2014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0D10-9423-4C97-8EEA-42304E64446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014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AC50-E738-496E-B15A-440FD42E7427}" type="datetimeFigureOut">
              <a:rPr lang="de-CH" smtClean="0"/>
              <a:t>25.09.2014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0D10-9423-4C97-8EEA-42304E64446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128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AC50-E738-496E-B15A-440FD42E7427}" type="datetimeFigureOut">
              <a:rPr lang="de-CH" smtClean="0"/>
              <a:t>25.09.2014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0D10-9423-4C97-8EEA-42304E64446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353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9AC50-E738-496E-B15A-440FD42E7427}" type="datetimeFigureOut">
              <a:rPr lang="de-CH" smtClean="0"/>
              <a:t>25.09.2014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00D10-9423-4C97-8EEA-42304E64446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344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MHC-PMS Software «Blue»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de-CH" dirty="0" smtClean="0"/>
              <a:t>CS Task01- Fist Analysis</a:t>
            </a:r>
          </a:p>
          <a:p>
            <a:pPr algn="l"/>
            <a:r>
              <a:rPr lang="de-CH" dirty="0" smtClean="0"/>
              <a:t>26.09.2014</a:t>
            </a:r>
          </a:p>
          <a:p>
            <a:pPr algn="l"/>
            <a:r>
              <a:rPr lang="de-CH" dirty="0" smtClean="0"/>
              <a:t>Pira Mahendran, Stefan </a:t>
            </a:r>
            <a:r>
              <a:rPr lang="de-CH" dirty="0" err="1" smtClean="0"/>
              <a:t>Johner</a:t>
            </a:r>
            <a:r>
              <a:rPr lang="de-CH" dirty="0" smtClean="0"/>
              <a:t>, Michel </a:t>
            </a:r>
            <a:r>
              <a:rPr lang="de-CH" dirty="0" err="1" smtClean="0"/>
              <a:t>Murbach</a:t>
            </a:r>
            <a:r>
              <a:rPr lang="de-CH" dirty="0" smtClean="0"/>
              <a:t>, Amin </a:t>
            </a:r>
            <a:r>
              <a:rPr lang="de-CH" dirty="0" err="1" smtClean="0"/>
              <a:t>Ghodrati</a:t>
            </a:r>
            <a:r>
              <a:rPr lang="de-CH" dirty="0" smtClean="0"/>
              <a:t>, Sabine Martin, </a:t>
            </a:r>
            <a:r>
              <a:rPr lang="de-CH" dirty="0" err="1" smtClean="0"/>
              <a:t>Rzsa</a:t>
            </a:r>
            <a:r>
              <a:rPr lang="de-CH" dirty="0" smtClean="0"/>
              <a:t> Ramsauer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837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>1 Activity </a:t>
            </a:r>
            <a:r>
              <a:rPr lang="de-CH" dirty="0" err="1" smtClean="0"/>
              <a:t>Specification</a:t>
            </a:r>
            <a:r>
              <a:rPr lang="de-CH" dirty="0" smtClean="0"/>
              <a:t> 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Kennenlernen</a:t>
            </a:r>
            <a:r>
              <a:rPr lang="en-GB" dirty="0" smtClean="0"/>
              <a:t> (</a:t>
            </a:r>
            <a:r>
              <a:rPr lang="en-GB" dirty="0" err="1" smtClean="0"/>
              <a:t>Anpruchsgruppen</a:t>
            </a:r>
            <a:r>
              <a:rPr lang="en-GB" dirty="0" smtClean="0"/>
              <a:t>, </a:t>
            </a:r>
            <a:r>
              <a:rPr lang="en-GB" dirty="0" err="1" smtClean="0"/>
              <a:t>Benutzer</a:t>
            </a:r>
            <a:r>
              <a:rPr lang="en-GB" dirty="0" smtClean="0"/>
              <a:t>, </a:t>
            </a:r>
            <a:r>
              <a:rPr lang="en-GB" dirty="0" err="1" smtClean="0"/>
              <a:t>mögliche</a:t>
            </a:r>
            <a:r>
              <a:rPr lang="en-GB" dirty="0" smtClean="0"/>
              <a:t> </a:t>
            </a:r>
            <a:r>
              <a:rPr lang="en-GB" dirty="0" err="1" smtClean="0"/>
              <a:t>Anwender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Genaue</a:t>
            </a:r>
            <a:r>
              <a:rPr lang="en-GB" dirty="0" smtClean="0"/>
              <a:t> </a:t>
            </a:r>
            <a:r>
              <a:rPr lang="en-GB" dirty="0" err="1" smtClean="0"/>
              <a:t>Analysierung</a:t>
            </a:r>
            <a:r>
              <a:rPr lang="en-GB" dirty="0" smtClean="0"/>
              <a:t> der </a:t>
            </a:r>
            <a:r>
              <a:rPr lang="en-GB" dirty="0" err="1" smtClean="0"/>
              <a:t>Anforderung</a:t>
            </a:r>
            <a:r>
              <a:rPr lang="en-GB" dirty="0"/>
              <a:t> </a:t>
            </a:r>
            <a:r>
              <a:rPr lang="en-GB" dirty="0" smtClean="0"/>
              <a:t>und </a:t>
            </a:r>
            <a:r>
              <a:rPr lang="en-GB" dirty="0" err="1" smtClean="0"/>
              <a:t>Beschreibung</a:t>
            </a:r>
            <a:r>
              <a:rPr lang="en-GB" dirty="0" smtClean="0"/>
              <a:t> </a:t>
            </a:r>
          </a:p>
          <a:p>
            <a:r>
              <a:rPr lang="en-GB" dirty="0" err="1" smtClean="0"/>
              <a:t>Möglichst</a:t>
            </a:r>
            <a:r>
              <a:rPr lang="en-GB" dirty="0" smtClean="0"/>
              <a:t> </a:t>
            </a:r>
            <a:r>
              <a:rPr lang="en-GB" dirty="0" err="1" smtClean="0"/>
              <a:t>viel</a:t>
            </a:r>
            <a:r>
              <a:rPr lang="en-GB" dirty="0" smtClean="0"/>
              <a:t> Inputs </a:t>
            </a:r>
            <a:r>
              <a:rPr lang="en-GB" dirty="0" err="1" smtClean="0"/>
              <a:t>einholen</a:t>
            </a:r>
            <a:endParaRPr lang="en-GB" dirty="0" smtClean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Goal: Description of product</a:t>
            </a:r>
          </a:p>
          <a:p>
            <a:r>
              <a:rPr lang="en-GB" sz="1800" dirty="0" smtClean="0"/>
              <a:t>Task: </a:t>
            </a:r>
            <a:r>
              <a:rPr lang="en-GB" sz="1800" dirty="0" err="1" smtClean="0"/>
              <a:t>Produkt</a:t>
            </a:r>
            <a:r>
              <a:rPr lang="en-GB" sz="1800" dirty="0" smtClean="0"/>
              <a:t> </a:t>
            </a:r>
            <a:r>
              <a:rPr lang="en-GB" sz="1800" dirty="0" err="1" smtClean="0"/>
              <a:t>Beschreibung</a:t>
            </a:r>
            <a:r>
              <a:rPr lang="en-GB" sz="1800" dirty="0" smtClean="0"/>
              <a:t> und Definition der </a:t>
            </a:r>
            <a:r>
              <a:rPr lang="en-GB" sz="1800" dirty="0" err="1" smtClean="0"/>
              <a:t>Spezifikation</a:t>
            </a:r>
            <a:r>
              <a:rPr lang="en-GB" sz="1800" dirty="0" smtClean="0"/>
              <a:t> </a:t>
            </a:r>
          </a:p>
          <a:p>
            <a:r>
              <a:rPr lang="en-GB" sz="1800" dirty="0" smtClean="0"/>
              <a:t>Output: </a:t>
            </a:r>
            <a:r>
              <a:rPr lang="en-GB" sz="1800" dirty="0" err="1" smtClean="0"/>
              <a:t>Spezifikation</a:t>
            </a:r>
            <a:r>
              <a:rPr lang="en-GB" sz="1800" dirty="0" smtClean="0"/>
              <a:t> </a:t>
            </a:r>
            <a:endParaRPr lang="en-GB" sz="1800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7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>2 Activity Initial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Grunddesign</a:t>
            </a:r>
            <a:r>
              <a:rPr lang="en-GB" dirty="0" smtClean="0"/>
              <a:t> und </a:t>
            </a:r>
            <a:r>
              <a:rPr lang="en-GB" dirty="0" err="1" smtClean="0"/>
              <a:t>Grundaufbau</a:t>
            </a:r>
            <a:r>
              <a:rPr lang="en-GB" dirty="0" smtClean="0"/>
              <a:t> </a:t>
            </a:r>
            <a:r>
              <a:rPr lang="en-GB" dirty="0" err="1" smtClean="0"/>
              <a:t>erstellen</a:t>
            </a:r>
            <a:r>
              <a:rPr lang="en-GB" dirty="0" smtClean="0"/>
              <a:t> </a:t>
            </a:r>
            <a:r>
              <a:rPr lang="en-GB" dirty="0" err="1" smtClean="0"/>
              <a:t>anhand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Standards </a:t>
            </a:r>
          </a:p>
          <a:p>
            <a:pPr lvl="1"/>
            <a:r>
              <a:rPr lang="en-GB" dirty="0" err="1" smtClean="0"/>
              <a:t>Schnittstellenanalyse</a:t>
            </a:r>
            <a:endParaRPr lang="en-GB" dirty="0" smtClean="0"/>
          </a:p>
          <a:p>
            <a:pPr lvl="1"/>
            <a:r>
              <a:rPr lang="en-GB" dirty="0" err="1" smtClean="0"/>
              <a:t>Benutzer</a:t>
            </a:r>
            <a:r>
              <a:rPr lang="en-GB" dirty="0" smtClean="0"/>
              <a:t> </a:t>
            </a:r>
          </a:p>
          <a:p>
            <a:pPr lvl="1"/>
            <a:r>
              <a:rPr lang="en-GB" dirty="0" err="1" smtClean="0"/>
              <a:t>Anwender</a:t>
            </a:r>
            <a:endParaRPr lang="en-GB" dirty="0" smtClean="0"/>
          </a:p>
          <a:p>
            <a:pPr lvl="1"/>
            <a:r>
              <a:rPr lang="en-GB" dirty="0" smtClean="0"/>
              <a:t>Specification</a:t>
            </a:r>
          </a:p>
          <a:p>
            <a:pPr lvl="1"/>
            <a:r>
              <a:rPr lang="en-GB" dirty="0" err="1" smtClean="0"/>
              <a:t>Rollen</a:t>
            </a:r>
            <a:r>
              <a:rPr lang="en-GB" dirty="0" smtClean="0"/>
              <a:t> und </a:t>
            </a:r>
            <a:r>
              <a:rPr lang="en-GB" dirty="0" err="1" smtClean="0"/>
              <a:t>Aufgaben</a:t>
            </a:r>
            <a:r>
              <a:rPr lang="en-GB" dirty="0" smtClean="0"/>
              <a:t> (Team</a:t>
            </a:r>
            <a:r>
              <a:rPr lang="en-GB" dirty="0" smtClean="0"/>
              <a:t>)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sz="1800" dirty="0"/>
              <a:t>Goal: </a:t>
            </a:r>
            <a:r>
              <a:rPr lang="en-GB" sz="1800" dirty="0" err="1" smtClean="0"/>
              <a:t>Umsetzung</a:t>
            </a:r>
            <a:r>
              <a:rPr lang="en-GB" sz="1800" dirty="0" smtClean="0"/>
              <a:t> der </a:t>
            </a:r>
            <a:r>
              <a:rPr lang="en-GB" sz="1800" dirty="0" err="1" smtClean="0"/>
              <a:t>Kundenansprüchen</a:t>
            </a:r>
            <a:r>
              <a:rPr lang="en-GB" sz="1800" dirty="0" smtClean="0"/>
              <a:t> (</a:t>
            </a:r>
            <a:r>
              <a:rPr lang="en-GB" sz="1800" dirty="0" err="1" smtClean="0"/>
              <a:t>Technik</a:t>
            </a:r>
            <a:r>
              <a:rPr lang="en-GB" sz="1800" dirty="0" smtClean="0"/>
              <a:t>)</a:t>
            </a:r>
            <a:endParaRPr lang="en-GB" sz="1800" dirty="0"/>
          </a:p>
          <a:p>
            <a:r>
              <a:rPr lang="en-GB" sz="1800" dirty="0"/>
              <a:t>Task: </a:t>
            </a:r>
            <a:r>
              <a:rPr lang="en-GB" sz="1800" dirty="0" smtClean="0"/>
              <a:t>First Software and </a:t>
            </a:r>
            <a:r>
              <a:rPr lang="en-GB" sz="1800" dirty="0" err="1" smtClean="0"/>
              <a:t>Harware</a:t>
            </a:r>
            <a:r>
              <a:rPr lang="en-GB" sz="1800" dirty="0" smtClean="0"/>
              <a:t> design</a:t>
            </a:r>
          </a:p>
          <a:p>
            <a:r>
              <a:rPr lang="en-GB" sz="1800" dirty="0" smtClean="0"/>
              <a:t>Output: </a:t>
            </a:r>
            <a:r>
              <a:rPr lang="en-GB" sz="1800" dirty="0" err="1" smtClean="0"/>
              <a:t>Architektur</a:t>
            </a:r>
            <a:r>
              <a:rPr lang="en-GB" sz="1800" dirty="0" smtClean="0"/>
              <a:t>, Standard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611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dirty="0"/>
              <a:t/>
            </a:r>
            <a:br>
              <a:rPr lang="de-CH" dirty="0"/>
            </a:br>
            <a:r>
              <a:rPr lang="de-CH" dirty="0"/>
              <a:t>3</a:t>
            </a:r>
            <a:r>
              <a:rPr lang="de-CH" dirty="0" smtClean="0"/>
              <a:t> Activity Development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6148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CH" dirty="0" smtClean="0"/>
              <a:t>Entwicklung gemäss Festlegung:</a:t>
            </a:r>
          </a:p>
          <a:p>
            <a:pPr lvl="1"/>
            <a:r>
              <a:rPr lang="de-CH" dirty="0" smtClean="0"/>
              <a:t>Überprüfung mit der Anforderung</a:t>
            </a:r>
          </a:p>
          <a:p>
            <a:pPr lvl="1"/>
            <a:r>
              <a:rPr lang="de-CH" dirty="0" smtClean="0"/>
              <a:t>Standards </a:t>
            </a:r>
          </a:p>
          <a:p>
            <a:pPr lvl="1"/>
            <a:r>
              <a:rPr lang="de-CH" dirty="0" smtClean="0"/>
              <a:t>Abmachungen (Treffpunkt + Feedback jeweils Donnerstag Nachmittag)</a:t>
            </a:r>
          </a:p>
          <a:p>
            <a:pPr lvl="1"/>
            <a:r>
              <a:rPr lang="de-CH" dirty="0" smtClean="0"/>
              <a:t>Feedbacks Einholung jeweils Freitag Modul SE</a:t>
            </a:r>
          </a:p>
          <a:p>
            <a:pPr lvl="1"/>
            <a:r>
              <a:rPr lang="de-CH" dirty="0" smtClean="0"/>
              <a:t>Validation vor Weihnachten </a:t>
            </a:r>
          </a:p>
          <a:p>
            <a:pPr lvl="1"/>
            <a:r>
              <a:rPr lang="de-CH" dirty="0" smtClean="0"/>
              <a:t>Final version 18. Dezember</a:t>
            </a:r>
          </a:p>
          <a:p>
            <a:pPr lvl="1"/>
            <a:r>
              <a:rPr lang="de-CH" dirty="0" smtClean="0"/>
              <a:t>Stetige Kommunikation mit dem Team </a:t>
            </a:r>
            <a:r>
              <a:rPr lang="de-CH" dirty="0" smtClean="0"/>
              <a:t>anhand </a:t>
            </a:r>
            <a:r>
              <a:rPr lang="de-CH" dirty="0" smtClean="0"/>
              <a:t>Doku, FB </a:t>
            </a:r>
            <a:r>
              <a:rPr lang="de-CH" dirty="0" smtClean="0"/>
              <a:t>Gruppe</a:t>
            </a:r>
          </a:p>
          <a:p>
            <a:pPr marL="457200" lvl="1" indent="0">
              <a:buNone/>
            </a:pPr>
            <a:endParaRPr lang="de-CH" dirty="0" smtClean="0"/>
          </a:p>
          <a:p>
            <a:r>
              <a:rPr lang="en-GB" sz="1800" dirty="0"/>
              <a:t>Goal: </a:t>
            </a:r>
            <a:r>
              <a:rPr lang="de-CH" sz="1800" dirty="0" smtClean="0"/>
              <a:t>Entwicklung</a:t>
            </a:r>
            <a:r>
              <a:rPr lang="en-GB" sz="1800" dirty="0" smtClean="0"/>
              <a:t> </a:t>
            </a:r>
          </a:p>
          <a:p>
            <a:r>
              <a:rPr lang="en-GB" sz="1800" dirty="0" smtClean="0"/>
              <a:t>Task</a:t>
            </a:r>
            <a:r>
              <a:rPr lang="en-GB" sz="1800" dirty="0"/>
              <a:t>: </a:t>
            </a:r>
            <a:r>
              <a:rPr lang="de-CH" sz="1800" dirty="0" smtClean="0"/>
              <a:t>Produktion</a:t>
            </a:r>
            <a:r>
              <a:rPr lang="en-GB" sz="1800" dirty="0" smtClean="0"/>
              <a:t> </a:t>
            </a:r>
            <a:r>
              <a:rPr lang="de-CH" sz="1800" dirty="0" smtClean="0"/>
              <a:t>gemäss</a:t>
            </a:r>
            <a:r>
              <a:rPr lang="en-GB" sz="1800" dirty="0" smtClean="0"/>
              <a:t> </a:t>
            </a:r>
            <a:r>
              <a:rPr lang="de-CH" sz="1800" dirty="0" smtClean="0"/>
              <a:t>Vorgaben</a:t>
            </a:r>
          </a:p>
          <a:p>
            <a:r>
              <a:rPr lang="en-GB" sz="1800" dirty="0" smtClean="0"/>
              <a:t>Output</a:t>
            </a:r>
            <a:r>
              <a:rPr lang="en-GB" sz="1800" dirty="0"/>
              <a:t>: </a:t>
            </a:r>
            <a:r>
              <a:rPr lang="de-CH" sz="1800" dirty="0" smtClean="0"/>
              <a:t>Erste</a:t>
            </a:r>
            <a:r>
              <a:rPr lang="en-GB" sz="1800" dirty="0" smtClean="0"/>
              <a:t> </a:t>
            </a:r>
            <a:r>
              <a:rPr lang="de-CH" sz="1800" dirty="0" smtClean="0"/>
              <a:t>Produktvarianten</a:t>
            </a:r>
            <a:r>
              <a:rPr lang="en-GB" sz="1800" dirty="0" smtClean="0"/>
              <a:t> </a:t>
            </a:r>
            <a:endParaRPr lang="en-GB" sz="1800" dirty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62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>4 Activity Intermediate Version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Feedback und </a:t>
            </a:r>
            <a:r>
              <a:rPr lang="en-GB" dirty="0" err="1" smtClean="0"/>
              <a:t>Wünsche</a:t>
            </a:r>
            <a:r>
              <a:rPr lang="en-GB" dirty="0" smtClean="0"/>
              <a:t> </a:t>
            </a:r>
            <a:r>
              <a:rPr lang="en-GB" dirty="0" err="1" smtClean="0"/>
              <a:t>einholen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beim</a:t>
            </a:r>
            <a:r>
              <a:rPr lang="en-GB" dirty="0" smtClean="0"/>
              <a:t> </a:t>
            </a:r>
            <a:r>
              <a:rPr lang="en-GB" dirty="0" err="1" smtClean="0"/>
              <a:t>Kunden</a:t>
            </a:r>
            <a:r>
              <a:rPr lang="en-GB" dirty="0" smtClean="0"/>
              <a:t>)</a:t>
            </a:r>
          </a:p>
          <a:p>
            <a:r>
              <a:rPr lang="en-GB" dirty="0" smtClean="0"/>
              <a:t>Stand </a:t>
            </a:r>
            <a:r>
              <a:rPr lang="en-GB" dirty="0" err="1" smtClean="0"/>
              <a:t>aufzeigen</a:t>
            </a:r>
            <a:endParaRPr lang="en-GB" dirty="0"/>
          </a:p>
          <a:p>
            <a:r>
              <a:rPr lang="en-GB" dirty="0" err="1" smtClean="0"/>
              <a:t>Änderungen</a:t>
            </a:r>
            <a:r>
              <a:rPr lang="en-GB" dirty="0" smtClean="0"/>
              <a:t> </a:t>
            </a:r>
            <a:r>
              <a:rPr lang="en-GB" dirty="0" err="1" smtClean="0"/>
              <a:t>anfertigen</a:t>
            </a:r>
            <a:r>
              <a:rPr lang="en-GB" dirty="0" smtClean="0"/>
              <a:t> und </a:t>
            </a:r>
            <a:r>
              <a:rPr lang="en-GB" dirty="0" err="1" smtClean="0"/>
              <a:t>revidieren</a:t>
            </a:r>
            <a:r>
              <a:rPr lang="en-GB" dirty="0" smtClean="0"/>
              <a:t> </a:t>
            </a:r>
          </a:p>
          <a:p>
            <a:r>
              <a:rPr lang="en-GB" dirty="0" err="1" smtClean="0"/>
              <a:t>Festlegen</a:t>
            </a:r>
            <a:r>
              <a:rPr lang="en-GB" dirty="0" smtClean="0"/>
              <a:t> (Design, </a:t>
            </a:r>
            <a:r>
              <a:rPr lang="en-GB" dirty="0" err="1" smtClean="0"/>
              <a:t>Aufbau</a:t>
            </a:r>
            <a:r>
              <a:rPr lang="en-GB" dirty="0"/>
              <a:t>)</a:t>
            </a: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sz="1800" dirty="0"/>
              <a:t>Goal: </a:t>
            </a:r>
            <a:r>
              <a:rPr lang="de-CH" sz="1800" dirty="0" smtClean="0"/>
              <a:t>Abgleich </a:t>
            </a:r>
            <a:endParaRPr lang="en-GB" sz="1800" dirty="0"/>
          </a:p>
          <a:p>
            <a:r>
              <a:rPr lang="en-GB" sz="1800" dirty="0"/>
              <a:t>Task: </a:t>
            </a:r>
            <a:r>
              <a:rPr lang="de-CH" sz="1800" dirty="0" smtClean="0"/>
              <a:t>Änderungen gemäss Feedback</a:t>
            </a:r>
          </a:p>
          <a:p>
            <a:r>
              <a:rPr lang="en-GB" sz="1800" dirty="0" smtClean="0"/>
              <a:t>Output</a:t>
            </a:r>
            <a:r>
              <a:rPr lang="en-GB" sz="1800" dirty="0"/>
              <a:t>: </a:t>
            </a:r>
            <a:r>
              <a:rPr lang="de-CH" sz="1800" dirty="0" smtClean="0"/>
              <a:t>Produkt</a:t>
            </a:r>
            <a:endParaRPr lang="en-GB" sz="1800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862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dirty="0"/>
              <a:t/>
            </a:r>
            <a:br>
              <a:rPr lang="de-CH" dirty="0"/>
            </a:br>
            <a:r>
              <a:rPr lang="de-CH" dirty="0"/>
              <a:t>4</a:t>
            </a:r>
            <a:r>
              <a:rPr lang="de-CH" dirty="0" smtClean="0"/>
              <a:t> Activity Validation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der Specification und </a:t>
            </a:r>
            <a:r>
              <a:rPr lang="en-GB" dirty="0" err="1" smtClean="0"/>
              <a:t>Produkt</a:t>
            </a:r>
            <a:endParaRPr lang="en-GB" dirty="0" smtClean="0"/>
          </a:p>
          <a:p>
            <a:r>
              <a:rPr lang="en-GB" dirty="0" err="1" smtClean="0"/>
              <a:t>Funktionstauglichkeit</a:t>
            </a:r>
            <a:r>
              <a:rPr lang="en-GB" dirty="0" smtClean="0"/>
              <a:t>? Test? </a:t>
            </a:r>
            <a:r>
              <a:rPr lang="en-GB" dirty="0" err="1" smtClean="0"/>
              <a:t>Fehler</a:t>
            </a:r>
            <a:r>
              <a:rPr lang="en-GB" dirty="0" smtClean="0"/>
              <a:t>?</a:t>
            </a:r>
          </a:p>
          <a:p>
            <a:r>
              <a:rPr lang="en-GB" dirty="0" err="1" smtClean="0"/>
              <a:t>Ziele</a:t>
            </a:r>
            <a:r>
              <a:rPr lang="en-GB" dirty="0" smtClean="0"/>
              <a:t>, </a:t>
            </a:r>
            <a:r>
              <a:rPr lang="en-GB" dirty="0" err="1" smtClean="0"/>
              <a:t>Anforderung</a:t>
            </a:r>
            <a:r>
              <a:rPr lang="en-GB" dirty="0" smtClean="0"/>
              <a:t> und </a:t>
            </a:r>
            <a:r>
              <a:rPr lang="en-GB" dirty="0" err="1" smtClean="0"/>
              <a:t>Erwartung</a:t>
            </a:r>
            <a:r>
              <a:rPr lang="en-GB" dirty="0" smtClean="0"/>
              <a:t> </a:t>
            </a:r>
            <a:r>
              <a:rPr lang="en-GB" dirty="0" err="1" smtClean="0"/>
              <a:t>übertroffen</a:t>
            </a:r>
            <a:r>
              <a:rPr lang="en-GB" dirty="0"/>
              <a:t>?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r>
              <a:rPr lang="en-GB" sz="1800" dirty="0"/>
              <a:t>Goal: </a:t>
            </a:r>
            <a:r>
              <a:rPr lang="de-CH" sz="1800" dirty="0" smtClean="0"/>
              <a:t>Validierung</a:t>
            </a:r>
            <a:endParaRPr lang="en-GB" sz="1800" dirty="0"/>
          </a:p>
          <a:p>
            <a:r>
              <a:rPr lang="en-GB" sz="1800" dirty="0"/>
              <a:t>Task: </a:t>
            </a:r>
            <a:r>
              <a:rPr lang="de-CH" sz="1800" dirty="0" smtClean="0"/>
              <a:t>Funktiontüchtigkeit durch Experten </a:t>
            </a:r>
            <a:endParaRPr lang="de-CH" sz="1800" dirty="0"/>
          </a:p>
          <a:p>
            <a:r>
              <a:rPr lang="en-GB" sz="1800" dirty="0"/>
              <a:t>Output: </a:t>
            </a:r>
            <a:r>
              <a:rPr lang="de-CH" sz="1800" dirty="0" smtClean="0"/>
              <a:t>Produkt Funktion in Ordnung</a:t>
            </a:r>
            <a:endParaRPr lang="en-GB" sz="1800" dirty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572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>5 Final Version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Kleine</a:t>
            </a:r>
            <a:r>
              <a:rPr lang="en-GB" dirty="0" smtClean="0"/>
              <a:t> </a:t>
            </a:r>
            <a:r>
              <a:rPr lang="en-GB" dirty="0" err="1" smtClean="0"/>
              <a:t>Korrekturen</a:t>
            </a:r>
            <a:r>
              <a:rPr lang="en-GB" dirty="0" smtClean="0"/>
              <a:t> </a:t>
            </a:r>
          </a:p>
          <a:p>
            <a:r>
              <a:rPr lang="en-GB" dirty="0" err="1" smtClean="0"/>
              <a:t>Produktion</a:t>
            </a:r>
            <a:endParaRPr lang="en-GB" dirty="0" smtClean="0"/>
          </a:p>
          <a:p>
            <a:r>
              <a:rPr lang="de-CH" dirty="0" smtClean="0"/>
              <a:t>Lieferung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r>
              <a:rPr lang="en-GB" sz="1800" dirty="0"/>
              <a:t>Goal: </a:t>
            </a:r>
            <a:r>
              <a:rPr lang="de-CH" sz="1800" dirty="0" smtClean="0"/>
              <a:t>Final Version</a:t>
            </a:r>
            <a:endParaRPr lang="en-GB" sz="1800" dirty="0"/>
          </a:p>
          <a:p>
            <a:r>
              <a:rPr lang="en-GB" sz="1800" dirty="0"/>
              <a:t>Task</a:t>
            </a:r>
            <a:r>
              <a:rPr lang="en-GB" sz="1800" dirty="0" smtClean="0"/>
              <a:t>: Marketing? </a:t>
            </a:r>
            <a:r>
              <a:rPr lang="de-CH" sz="1800" dirty="0" smtClean="0"/>
              <a:t>Präsentation</a:t>
            </a:r>
            <a:r>
              <a:rPr lang="en-GB" sz="1800" dirty="0" smtClean="0"/>
              <a:t>?</a:t>
            </a:r>
            <a:endParaRPr lang="de-CH" sz="1800" dirty="0"/>
          </a:p>
          <a:p>
            <a:r>
              <a:rPr lang="en-GB" sz="1800" dirty="0"/>
              <a:t>Output: </a:t>
            </a:r>
            <a:r>
              <a:rPr lang="de-CH" sz="1800" dirty="0" smtClean="0"/>
              <a:t>Produkt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346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>1. </a:t>
            </a:r>
            <a:r>
              <a:rPr lang="de-CH" dirty="0"/>
              <a:t>T</a:t>
            </a:r>
            <a:r>
              <a:rPr lang="de-CH" dirty="0" smtClean="0"/>
              <a:t>arget </a:t>
            </a:r>
            <a:r>
              <a:rPr lang="de-CH" dirty="0" err="1" smtClean="0"/>
              <a:t>users</a:t>
            </a:r>
            <a:r>
              <a:rPr lang="de-CH" dirty="0" smtClean="0"/>
              <a:t> 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Clinical </a:t>
            </a:r>
            <a:r>
              <a:rPr lang="de-CH" dirty="0" err="1" smtClean="0"/>
              <a:t>staff</a:t>
            </a:r>
            <a:r>
              <a:rPr lang="de-CH" dirty="0" smtClean="0"/>
              <a:t>:</a:t>
            </a:r>
          </a:p>
          <a:p>
            <a:pPr lvl="1"/>
            <a:r>
              <a:rPr lang="de-CH" dirty="0" smtClean="0"/>
              <a:t>Ärzte</a:t>
            </a:r>
          </a:p>
          <a:p>
            <a:pPr lvl="1"/>
            <a:r>
              <a:rPr lang="de-CH" dirty="0" smtClean="0"/>
              <a:t>Pflegepersonal</a:t>
            </a:r>
          </a:p>
          <a:p>
            <a:pPr lvl="1"/>
            <a:r>
              <a:rPr lang="de-CH" dirty="0" err="1" smtClean="0"/>
              <a:t>Health</a:t>
            </a:r>
            <a:r>
              <a:rPr lang="de-CH" dirty="0" smtClean="0"/>
              <a:t> </a:t>
            </a:r>
            <a:r>
              <a:rPr lang="de-CH" dirty="0" err="1" smtClean="0"/>
              <a:t>visitors</a:t>
            </a:r>
            <a:endParaRPr lang="de-CH" dirty="0" smtClean="0"/>
          </a:p>
          <a:p>
            <a:r>
              <a:rPr lang="de-CH" dirty="0" smtClean="0"/>
              <a:t>Non </a:t>
            </a:r>
            <a:r>
              <a:rPr lang="de-CH" dirty="0" err="1" smtClean="0"/>
              <a:t>clinical</a:t>
            </a:r>
            <a:r>
              <a:rPr lang="de-CH" dirty="0" smtClean="0"/>
              <a:t> </a:t>
            </a:r>
            <a:r>
              <a:rPr lang="de-CH" dirty="0" err="1" smtClean="0"/>
              <a:t>staff</a:t>
            </a:r>
            <a:r>
              <a:rPr lang="de-CH" dirty="0" smtClean="0"/>
              <a:t>:</a:t>
            </a:r>
          </a:p>
          <a:p>
            <a:pPr lvl="1"/>
            <a:r>
              <a:rPr lang="de-CH" dirty="0" smtClean="0"/>
              <a:t>Sekretärin (MPAs)</a:t>
            </a:r>
          </a:p>
          <a:p>
            <a:pPr lvl="1"/>
            <a:r>
              <a:rPr lang="de-CH" dirty="0" smtClean="0"/>
              <a:t>Datenmanager</a:t>
            </a:r>
          </a:p>
          <a:p>
            <a:r>
              <a:rPr lang="de-CH" dirty="0" smtClean="0"/>
              <a:t>Patienten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1460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dirty="0"/>
              <a:t/>
            </a:r>
            <a:br>
              <a:rPr lang="de-CH" dirty="0"/>
            </a:br>
            <a:r>
              <a:rPr lang="en-US" dirty="0" smtClean="0"/>
              <a:t>2. Key </a:t>
            </a:r>
            <a:r>
              <a:rPr lang="en-US" dirty="0"/>
              <a:t>features (from users' perspective) </a:t>
            </a:r>
            <a:br>
              <a:rPr lang="en-US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Patientendaten </a:t>
            </a:r>
          </a:p>
          <a:p>
            <a:r>
              <a:rPr lang="de-CH" dirty="0" smtClean="0"/>
              <a:t>Aktuelle Behandlungsinformationen (Spital, Arzt, Art der Behandlung)</a:t>
            </a:r>
          </a:p>
          <a:p>
            <a:r>
              <a:rPr lang="de-CH" dirty="0" smtClean="0"/>
              <a:t>Aktuelle Medikation und Verordnungen </a:t>
            </a:r>
          </a:p>
          <a:p>
            <a:r>
              <a:rPr lang="de-CH" dirty="0" smtClean="0"/>
              <a:t>Individuelle Termine (Ändern, bestätigen, absagen)</a:t>
            </a:r>
          </a:p>
          <a:p>
            <a:r>
              <a:rPr lang="de-CH" dirty="0" smtClean="0"/>
              <a:t>Informationen für die Datenmanagement (Statistik, Spitalmanagement)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4425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>3. Critical </a:t>
            </a:r>
            <a:r>
              <a:rPr lang="de-CH" dirty="0" err="1"/>
              <a:t>success</a:t>
            </a:r>
            <a:r>
              <a:rPr lang="de-CH" dirty="0"/>
              <a:t> </a:t>
            </a:r>
            <a:r>
              <a:rPr lang="de-CH" dirty="0" err="1"/>
              <a:t>factors</a:t>
            </a:r>
            <a:r>
              <a:rPr lang="de-CH" dirty="0"/>
              <a:t> 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Grosse Akzeptanz unter den Beteiligten </a:t>
            </a:r>
          </a:p>
          <a:p>
            <a:r>
              <a:rPr lang="de-CH" dirty="0" smtClean="0"/>
              <a:t>Benutzerfreundlichkeit und Integrität</a:t>
            </a:r>
          </a:p>
          <a:p>
            <a:r>
              <a:rPr lang="de-CH" dirty="0" smtClean="0"/>
              <a:t>Berücksichtigung von Datenschutz</a:t>
            </a:r>
          </a:p>
          <a:p>
            <a:r>
              <a:rPr lang="de-CH" dirty="0"/>
              <a:t>a</a:t>
            </a:r>
            <a:r>
              <a:rPr lang="de-CH" dirty="0" smtClean="0"/>
              <a:t>usreichende Finanzen (straffe Kontrolle der Kosten)</a:t>
            </a:r>
          </a:p>
          <a:p>
            <a:r>
              <a:rPr lang="de-CH" dirty="0" smtClean="0"/>
              <a:t>fachliche Ressourcen </a:t>
            </a:r>
          </a:p>
          <a:p>
            <a:r>
              <a:rPr lang="de-CH" dirty="0" smtClean="0"/>
              <a:t>Super Service und Support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317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dirty="0"/>
              <a:t/>
            </a:r>
            <a:br>
              <a:rPr lang="de-CH" dirty="0"/>
            </a:br>
            <a:r>
              <a:rPr lang="en-US" dirty="0" smtClean="0"/>
              <a:t>4. Potential </a:t>
            </a:r>
            <a:r>
              <a:rPr lang="en-US" dirty="0"/>
              <a:t>system components and architecture </a:t>
            </a:r>
            <a:br>
              <a:rPr lang="en-US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sz="2000" dirty="0" smtClean="0"/>
              <a:t>One Database</a:t>
            </a:r>
          </a:p>
          <a:p>
            <a:r>
              <a:rPr lang="en-GB" sz="2000" dirty="0" smtClean="0"/>
              <a:t>Different user</a:t>
            </a:r>
          </a:p>
          <a:p>
            <a:r>
              <a:rPr lang="en-GB" sz="2000" dirty="0" smtClean="0"/>
              <a:t>Different user rights</a:t>
            </a:r>
            <a:endParaRPr lang="en-GB" sz="2000" dirty="0"/>
          </a:p>
        </p:txBody>
      </p:sp>
      <p:sp>
        <p:nvSpPr>
          <p:cNvPr id="5" name="Ellipse 4"/>
          <p:cNvSpPr/>
          <p:nvPr/>
        </p:nvSpPr>
        <p:spPr>
          <a:xfrm>
            <a:off x="838200" y="1825625"/>
            <a:ext cx="1586752" cy="12880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Spital</a:t>
            </a:r>
            <a:endParaRPr lang="en-GB" dirty="0"/>
          </a:p>
        </p:txBody>
      </p:sp>
      <p:sp>
        <p:nvSpPr>
          <p:cNvPr id="6" name="Ellipse 5"/>
          <p:cNvSpPr/>
          <p:nvPr/>
        </p:nvSpPr>
        <p:spPr>
          <a:xfrm>
            <a:off x="3384176" y="1899304"/>
            <a:ext cx="1546412" cy="1214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Hausarzt</a:t>
            </a:r>
            <a:endParaRPr lang="en-GB" dirty="0"/>
          </a:p>
        </p:txBody>
      </p:sp>
      <p:sp>
        <p:nvSpPr>
          <p:cNvPr id="7" name="Ellipse 6"/>
          <p:cNvSpPr/>
          <p:nvPr/>
        </p:nvSpPr>
        <p:spPr>
          <a:xfrm>
            <a:off x="6172200" y="1917840"/>
            <a:ext cx="1627094" cy="1209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Praxis</a:t>
            </a:r>
            <a:endParaRPr lang="en-GB" dirty="0"/>
          </a:p>
        </p:txBody>
      </p:sp>
      <p:sp>
        <p:nvSpPr>
          <p:cNvPr id="8" name="Ellipse 7"/>
          <p:cNvSpPr/>
          <p:nvPr/>
        </p:nvSpPr>
        <p:spPr>
          <a:xfrm>
            <a:off x="9040906" y="1917839"/>
            <a:ext cx="1353670" cy="1209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Apo-</a:t>
            </a:r>
            <a:r>
              <a:rPr lang="en-GB" dirty="0" err="1" smtClean="0"/>
              <a:t>theke</a:t>
            </a:r>
            <a:endParaRPr lang="en-GB" dirty="0"/>
          </a:p>
        </p:txBody>
      </p:sp>
      <p:sp>
        <p:nvSpPr>
          <p:cNvPr id="9" name="Ellipse 8"/>
          <p:cNvSpPr/>
          <p:nvPr/>
        </p:nvSpPr>
        <p:spPr>
          <a:xfrm>
            <a:off x="4612341" y="3319976"/>
            <a:ext cx="1864658" cy="1362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Datenbank</a:t>
            </a:r>
            <a:endParaRPr lang="en-GB" dirty="0"/>
          </a:p>
        </p:txBody>
      </p:sp>
      <p:sp>
        <p:nvSpPr>
          <p:cNvPr id="11" name="Ellipse 10"/>
          <p:cNvSpPr/>
          <p:nvPr/>
        </p:nvSpPr>
        <p:spPr>
          <a:xfrm>
            <a:off x="9040906" y="5230276"/>
            <a:ext cx="1358153" cy="932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 4</a:t>
            </a:r>
            <a:endParaRPr lang="en-GB" dirty="0"/>
          </a:p>
        </p:txBody>
      </p:sp>
      <p:sp>
        <p:nvSpPr>
          <p:cNvPr id="12" name="Ellipse 11"/>
          <p:cNvSpPr/>
          <p:nvPr/>
        </p:nvSpPr>
        <p:spPr>
          <a:xfrm>
            <a:off x="6172200" y="5230276"/>
            <a:ext cx="1358153" cy="932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 3</a:t>
            </a:r>
            <a:endParaRPr lang="en-GB" dirty="0"/>
          </a:p>
        </p:txBody>
      </p:sp>
      <p:sp>
        <p:nvSpPr>
          <p:cNvPr id="13" name="Ellipse 12"/>
          <p:cNvSpPr/>
          <p:nvPr/>
        </p:nvSpPr>
        <p:spPr>
          <a:xfrm>
            <a:off x="3451412" y="5230276"/>
            <a:ext cx="1358153" cy="932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 2</a:t>
            </a:r>
            <a:endParaRPr lang="en-GB" dirty="0"/>
          </a:p>
        </p:txBody>
      </p:sp>
      <p:sp>
        <p:nvSpPr>
          <p:cNvPr id="14" name="Ellipse 13"/>
          <p:cNvSpPr/>
          <p:nvPr/>
        </p:nvSpPr>
        <p:spPr>
          <a:xfrm>
            <a:off x="838200" y="5230276"/>
            <a:ext cx="1358153" cy="932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 1</a:t>
            </a:r>
            <a:endParaRPr lang="en-GB" dirty="0"/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2196353" y="3127468"/>
            <a:ext cx="2194111" cy="101075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H="1">
            <a:off x="6586818" y="3197879"/>
            <a:ext cx="398929" cy="43670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4390464" y="3197879"/>
            <a:ext cx="350745" cy="43670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>
            <a:off x="7207624" y="3228039"/>
            <a:ext cx="2487706" cy="91365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5923430" y="4711145"/>
            <a:ext cx="588308" cy="50538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6546476" y="4533349"/>
            <a:ext cx="2194111" cy="101075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1998008" y="4595427"/>
            <a:ext cx="2849656" cy="6210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H="1">
            <a:off x="4661647" y="4724896"/>
            <a:ext cx="355785" cy="49162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53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MHC-PMS Software «Blue»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de-CH" dirty="0" smtClean="0"/>
              <a:t>CS Task02- SE </a:t>
            </a:r>
            <a:r>
              <a:rPr lang="de-CH" dirty="0" err="1" smtClean="0"/>
              <a:t>Process</a:t>
            </a:r>
            <a:endParaRPr lang="de-CH" dirty="0" smtClean="0"/>
          </a:p>
          <a:p>
            <a:pPr algn="l"/>
            <a:r>
              <a:rPr lang="de-CH" dirty="0" smtClean="0"/>
              <a:t>26.09.2014</a:t>
            </a:r>
          </a:p>
          <a:p>
            <a:pPr algn="l"/>
            <a:r>
              <a:rPr lang="de-CH" dirty="0" smtClean="0"/>
              <a:t>Pira Mahendran, Stefan </a:t>
            </a:r>
            <a:r>
              <a:rPr lang="de-CH" dirty="0" err="1" smtClean="0"/>
              <a:t>Johner</a:t>
            </a:r>
            <a:r>
              <a:rPr lang="de-CH" dirty="0" smtClean="0"/>
              <a:t>, Michel </a:t>
            </a:r>
            <a:r>
              <a:rPr lang="de-CH" dirty="0" err="1" smtClean="0"/>
              <a:t>Murbach</a:t>
            </a:r>
            <a:r>
              <a:rPr lang="de-CH" dirty="0" smtClean="0"/>
              <a:t>, Amin </a:t>
            </a:r>
            <a:r>
              <a:rPr lang="de-CH" dirty="0" err="1" smtClean="0"/>
              <a:t>Ghodrati</a:t>
            </a:r>
            <a:r>
              <a:rPr lang="de-CH" dirty="0" smtClean="0"/>
              <a:t>, Sabine Martin, </a:t>
            </a:r>
            <a:r>
              <a:rPr lang="de-CH" dirty="0" err="1" smtClean="0"/>
              <a:t>Rzsa</a:t>
            </a:r>
            <a:r>
              <a:rPr lang="de-CH" dirty="0" smtClean="0"/>
              <a:t> Ramsauer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5146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33847" cy="1325563"/>
          </a:xfrm>
        </p:spPr>
        <p:txBody>
          <a:bodyPr>
            <a:normAutofit fontScale="90000"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dirty="0"/>
              <a:t/>
            </a:r>
            <a:br>
              <a:rPr lang="de-CH" dirty="0"/>
            </a:br>
            <a:r>
              <a:rPr lang="de-DE" dirty="0" err="1" smtClean="0"/>
              <a:t>Decide</a:t>
            </a:r>
            <a:r>
              <a:rPr lang="de-DE" dirty="0" smtClean="0"/>
              <a:t>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SE </a:t>
            </a:r>
            <a:r>
              <a:rPr lang="de-DE" dirty="0" err="1"/>
              <a:t>Process</a:t>
            </a:r>
            <a:r>
              <a:rPr lang="de-DE" dirty="0"/>
              <a:t> for </a:t>
            </a:r>
            <a:r>
              <a:rPr lang="de-DE" dirty="0" err="1"/>
              <a:t>implementing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MHC- PMS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rather</a:t>
            </a:r>
            <a:r>
              <a:rPr lang="de-DE" dirty="0"/>
              <a:t> plan- </a:t>
            </a:r>
            <a:r>
              <a:rPr lang="de-DE" dirty="0" err="1"/>
              <a:t>driven</a:t>
            </a:r>
            <a:r>
              <a:rPr lang="de-DE" dirty="0"/>
              <a:t> or agile </a:t>
            </a:r>
            <a:br>
              <a:rPr lang="de-DE" dirty="0"/>
            </a:br>
            <a:r>
              <a:rPr lang="de-CH" dirty="0" smtClean="0"/>
              <a:t> 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33846" cy="4351338"/>
          </a:xfrm>
        </p:spPr>
        <p:txBody>
          <a:bodyPr>
            <a:normAutofit/>
          </a:bodyPr>
          <a:lstStyle/>
          <a:p>
            <a:r>
              <a:rPr lang="de-CH" dirty="0" smtClean="0"/>
              <a:t> Agile:</a:t>
            </a:r>
          </a:p>
          <a:p>
            <a:pPr lvl="1"/>
            <a:r>
              <a:rPr lang="de-CH" dirty="0" smtClean="0"/>
              <a:t>+ Kleines Projekt</a:t>
            </a:r>
          </a:p>
          <a:p>
            <a:pPr lvl="1"/>
            <a:r>
              <a:rPr lang="de-CH" dirty="0" smtClean="0"/>
              <a:t>+Kleines Team einfach zu kommunizieren und individuelle Arbeit möglich</a:t>
            </a:r>
          </a:p>
          <a:p>
            <a:pPr lvl="1"/>
            <a:r>
              <a:rPr lang="de-CH" dirty="0" smtClean="0"/>
              <a:t>+Immer wieder Einholung von Feedbacks</a:t>
            </a:r>
          </a:p>
          <a:p>
            <a:pPr lvl="1"/>
            <a:r>
              <a:rPr lang="de-CH" dirty="0" smtClean="0"/>
              <a:t>+Einbindung der Anspruchsgruppen und Benutzer beim Projekt</a:t>
            </a:r>
          </a:p>
          <a:p>
            <a:pPr lvl="1"/>
            <a:r>
              <a:rPr lang="de-CH" dirty="0" smtClean="0"/>
              <a:t>+Anpassung und Veränderung ohne grosse Verlust</a:t>
            </a:r>
          </a:p>
          <a:p>
            <a:pPr lvl="1"/>
            <a:r>
              <a:rPr lang="de-CH" dirty="0" smtClean="0"/>
              <a:t>+Schnelle Entwicklung und Lieferung möglich </a:t>
            </a:r>
          </a:p>
          <a:p>
            <a:pPr lvl="1"/>
            <a:r>
              <a:rPr lang="de-CH" dirty="0" smtClean="0"/>
              <a:t>-grosse Projekt</a:t>
            </a:r>
          </a:p>
          <a:p>
            <a:pPr lvl="1"/>
            <a:r>
              <a:rPr lang="de-CH" dirty="0" smtClean="0"/>
              <a:t>-Wenn genaue Doku notwendig ist</a:t>
            </a:r>
            <a:r>
              <a:rPr lang="de-CH" dirty="0" smtClean="0">
                <a:sym typeface="Wingdings" panose="05000000000000000000" pitchFamily="2" charset="2"/>
              </a:rPr>
              <a:t> Bund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-Viele Benutzer</a:t>
            </a:r>
            <a:endParaRPr lang="de-CH" dirty="0" smtClean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15303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33847" cy="1325563"/>
          </a:xfrm>
        </p:spPr>
        <p:txBody>
          <a:bodyPr>
            <a:normAutofit fontScale="90000"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dirty="0"/>
              <a:t/>
            </a:r>
            <a:br>
              <a:rPr lang="de-CH" dirty="0"/>
            </a:br>
            <a:r>
              <a:rPr lang="de-DE" dirty="0" err="1" smtClean="0"/>
              <a:t>Decide</a:t>
            </a:r>
            <a:r>
              <a:rPr lang="de-DE" dirty="0" smtClean="0"/>
              <a:t>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SE </a:t>
            </a:r>
            <a:r>
              <a:rPr lang="de-DE" dirty="0" err="1"/>
              <a:t>Process</a:t>
            </a:r>
            <a:r>
              <a:rPr lang="de-DE" dirty="0"/>
              <a:t> for </a:t>
            </a:r>
            <a:r>
              <a:rPr lang="de-DE" dirty="0" err="1"/>
              <a:t>implementing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MHC- PMS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rather</a:t>
            </a:r>
            <a:r>
              <a:rPr lang="de-DE" dirty="0"/>
              <a:t> plan- </a:t>
            </a:r>
            <a:r>
              <a:rPr lang="de-DE" dirty="0" err="1"/>
              <a:t>driven</a:t>
            </a:r>
            <a:r>
              <a:rPr lang="de-DE" dirty="0"/>
              <a:t> or agile </a:t>
            </a:r>
            <a:br>
              <a:rPr lang="de-DE" dirty="0"/>
            </a:br>
            <a:r>
              <a:rPr lang="de-CH" dirty="0" smtClean="0"/>
              <a:t> 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33846" cy="4351338"/>
          </a:xfrm>
        </p:spPr>
        <p:txBody>
          <a:bodyPr>
            <a:normAutofit/>
          </a:bodyPr>
          <a:lstStyle/>
          <a:p>
            <a:r>
              <a:rPr lang="de-CH" dirty="0" smtClean="0"/>
              <a:t>Pro Plan:</a:t>
            </a:r>
          </a:p>
          <a:p>
            <a:pPr lvl="1"/>
            <a:r>
              <a:rPr lang="de-CH" dirty="0" smtClean="0"/>
              <a:t>+ Ausführliche Planung und Design</a:t>
            </a:r>
          </a:p>
          <a:p>
            <a:pPr lvl="1"/>
            <a:r>
              <a:rPr lang="de-CH" dirty="0" smtClean="0"/>
              <a:t>+Grosses Projekt</a:t>
            </a:r>
          </a:p>
          <a:p>
            <a:pPr lvl="1"/>
            <a:r>
              <a:rPr lang="de-CH" dirty="0" smtClean="0"/>
              <a:t>+ Nutzungsdauer lang</a:t>
            </a:r>
          </a:p>
          <a:p>
            <a:pPr lvl="1"/>
            <a:r>
              <a:rPr lang="de-CH" dirty="0" smtClean="0"/>
              <a:t>- Feedbacks nicht immer einholbar</a:t>
            </a:r>
          </a:p>
          <a:p>
            <a:pPr lvl="1"/>
            <a:r>
              <a:rPr lang="de-CH" dirty="0" smtClean="0"/>
              <a:t>- Änderungen nicht einfach umsetzbar</a:t>
            </a:r>
          </a:p>
          <a:p>
            <a:pPr lvl="1"/>
            <a:r>
              <a:rPr lang="de-CH" dirty="0" smtClean="0"/>
              <a:t>- Einbindung der Anspruchsgruppen und Benutzer beim Projekt</a:t>
            </a:r>
          </a:p>
          <a:p>
            <a:pPr lvl="1"/>
            <a:r>
              <a:rPr lang="de-CH" dirty="0" smtClean="0"/>
              <a:t>- Schnelle Entwicklung und Lieferung möglich </a:t>
            </a:r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20499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>1. Agile-</a:t>
            </a:r>
            <a:r>
              <a:rPr lang="de-CH" dirty="0" err="1" smtClean="0"/>
              <a:t>Incremental</a:t>
            </a:r>
            <a:r>
              <a:rPr lang="de-CH" dirty="0" smtClean="0"/>
              <a:t> </a:t>
            </a:r>
            <a:r>
              <a:rPr lang="de-CH" dirty="0" err="1" smtClean="0"/>
              <a:t>Planing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pic>
        <p:nvPicPr>
          <p:cNvPr id="5" name="Inhaltsplatzhalter 9" descr="Bildschirmfoto 2013-09-27 um 08.31.1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5" b="3185"/>
          <a:stretch>
            <a:fillRect/>
          </a:stretch>
        </p:blipFill>
        <p:spPr>
          <a:xfrm>
            <a:off x="2538412" y="1949258"/>
            <a:ext cx="7115175" cy="378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0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Microsoft Office PowerPoint</Application>
  <PresentationFormat>Breitbild</PresentationFormat>
  <Paragraphs>141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MHC-PMS Software «Blue»</vt:lpstr>
      <vt:lpstr>  1. Target users  </vt:lpstr>
      <vt:lpstr>  2. Key features (from users' perspective)  </vt:lpstr>
      <vt:lpstr>  3. Critical success factors  </vt:lpstr>
      <vt:lpstr>  4. Potential system components and architecture  </vt:lpstr>
      <vt:lpstr>MHC-PMS Software «Blue»</vt:lpstr>
      <vt:lpstr>  Decide whether your SE Process for implementing the MHC- PMS should be rather plan- driven or agile    </vt:lpstr>
      <vt:lpstr>  Decide whether your SE Process for implementing the MHC- PMS should be rather plan- driven or agile    </vt:lpstr>
      <vt:lpstr>  1. Agile-Incremental Planing </vt:lpstr>
      <vt:lpstr>  1 Activity Specification  </vt:lpstr>
      <vt:lpstr>  2 Activity Initial </vt:lpstr>
      <vt:lpstr>  3 Activity Development </vt:lpstr>
      <vt:lpstr>  4 Activity Intermediate Version </vt:lpstr>
      <vt:lpstr>  4 Activity Validation </vt:lpstr>
      <vt:lpstr>  5 Final Version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MHC-PMS Software «Blue»</dc:title>
  <dc:creator>Michel M</dc:creator>
  <cp:lastModifiedBy>Pira Mahendran</cp:lastModifiedBy>
  <cp:revision>24</cp:revision>
  <dcterms:created xsi:type="dcterms:W3CDTF">2014-09-25T13:58:30Z</dcterms:created>
  <dcterms:modified xsi:type="dcterms:W3CDTF">2014-09-25T20:24:41Z</dcterms:modified>
</cp:coreProperties>
</file>