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61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3" r:id="rId15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88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690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05.11.2014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05.11.2014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11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215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Case Study 1 – Task 7</a:t>
            </a:r>
          </a:p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Team Blue </a:t>
            </a:r>
          </a:p>
          <a:p>
            <a:r>
              <a:rPr lang="de-CH" dirty="0"/>
              <a:t>Pira Mahendran, Stefan </a:t>
            </a:r>
            <a:r>
              <a:rPr lang="de-CH" dirty="0" err="1"/>
              <a:t>Johner</a:t>
            </a:r>
            <a:r>
              <a:rPr lang="de-CH" dirty="0"/>
              <a:t>, Michel </a:t>
            </a:r>
            <a:r>
              <a:rPr lang="de-CH" dirty="0" err="1"/>
              <a:t>Murbach</a:t>
            </a:r>
            <a:r>
              <a:rPr lang="de-CH" dirty="0"/>
              <a:t>, Amin </a:t>
            </a:r>
            <a:r>
              <a:rPr lang="de-CH" dirty="0" err="1"/>
              <a:t>Ghodrati</a:t>
            </a:r>
            <a:r>
              <a:rPr lang="de-CH" dirty="0"/>
              <a:t>, Sabine Martin, </a:t>
            </a:r>
            <a:r>
              <a:rPr lang="de-CH" dirty="0" smtClean="0"/>
              <a:t>Riza </a:t>
            </a:r>
            <a:r>
              <a:rPr lang="de-CH" dirty="0"/>
              <a:t>Ramsauer</a:t>
            </a:r>
          </a:p>
          <a:p>
            <a:pPr marL="0" indent="0">
              <a:buNone/>
            </a:pPr>
            <a:endParaRPr lang="de-DE" dirty="0" smtClean="0">
              <a:latin typeface="Lucida Sans"/>
              <a:cs typeface="Lucida Sans"/>
            </a:endParaRPr>
          </a:p>
          <a:p>
            <a:pPr marL="0" indent="0">
              <a:buNone/>
            </a:pP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Technik und Informatik /  Medizininformatik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7" b="17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 2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5" t="10942" r="-1" b="19919"/>
          <a:stretch/>
        </p:blipFill>
        <p:spPr bwMode="auto">
          <a:xfrm>
            <a:off x="1695221" y="900000"/>
            <a:ext cx="5571853" cy="54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Erste grobe Aufzeichnung von Attributen und Methoden</a:t>
            </a:r>
          </a:p>
          <a:p>
            <a:endParaRPr lang="de-CH" dirty="0"/>
          </a:p>
          <a:p>
            <a:r>
              <a:rPr lang="de-CH" dirty="0" smtClean="0"/>
              <a:t>Zusammenspiel der Akteure näher beschrieben</a:t>
            </a:r>
          </a:p>
          <a:p>
            <a:endParaRPr lang="de-CH" dirty="0"/>
          </a:p>
          <a:p>
            <a:r>
              <a:rPr lang="de-CH" dirty="0" smtClean="0"/>
              <a:t>Herausforderung: Zusammenspiel </a:t>
            </a:r>
            <a:r>
              <a:rPr lang="de-CH" dirty="0" err="1" smtClean="0"/>
              <a:t>Notifications</a:t>
            </a:r>
            <a:r>
              <a:rPr lang="de-CH" dirty="0" smtClean="0"/>
              <a:t> zu Arzt und Patient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85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Domain Model 1</a:t>
            </a:r>
          </a:p>
          <a:p>
            <a:endParaRPr lang="de-DE" dirty="0" smtClean="0"/>
          </a:p>
          <a:p>
            <a:r>
              <a:rPr lang="en-US" dirty="0" smtClean="0"/>
              <a:t>Sequence Diagram</a:t>
            </a:r>
          </a:p>
          <a:p>
            <a:endParaRPr lang="en-US" dirty="0" smtClean="0"/>
          </a:p>
          <a:p>
            <a:r>
              <a:rPr lang="en-US" dirty="0" smtClean="0"/>
              <a:t>Domain Model 2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/>
              <a:t>Model and Sequence </a:t>
            </a:r>
            <a:r>
              <a:rPr lang="en-US" dirty="0" smtClean="0"/>
              <a:t>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0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: </a:t>
            </a:r>
          </a:p>
          <a:p>
            <a:pPr lvl="1"/>
            <a:r>
              <a:rPr lang="de-CH" dirty="0" smtClean="0"/>
              <a:t>App für Patienten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Verwaltung von Tasks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Management der Medikation </a:t>
            </a:r>
            <a:r>
              <a:rPr lang="de-CH" dirty="0" smtClean="0">
                <a:sym typeface="Wingdings" panose="05000000000000000000" pitchFamily="2" charset="2"/>
              </a:rPr>
              <a:t> Alarm zum Arzt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9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 1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447" y="919330"/>
            <a:ext cx="8864578" cy="52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2" y="1036948"/>
            <a:ext cx="8871317" cy="573170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«Update»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82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7" y="779988"/>
            <a:ext cx="8753170" cy="550769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«Alert»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23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 2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925" y="792026"/>
            <a:ext cx="7638416" cy="59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 2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42" b="50000"/>
          <a:stretch/>
        </p:blipFill>
        <p:spPr bwMode="auto">
          <a:xfrm>
            <a:off x="251238" y="792026"/>
            <a:ext cx="7196309" cy="580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1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 2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7" r="52311"/>
          <a:stretch/>
        </p:blipFill>
        <p:spPr bwMode="auto">
          <a:xfrm>
            <a:off x="1502524" y="1032363"/>
            <a:ext cx="5764550" cy="487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8ce3fe262384aec44c467c9d705f95d9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84a71d02007a831ccb7d7e7d2c202add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472</QMPilot_DokID>
  </documentManagement>
</p:properties>
</file>

<file path=customXml/itemProps1.xml><?xml version="1.0" encoding="utf-8"?>
<ds:datastoreItem xmlns:ds="http://schemas.openxmlformats.org/officeDocument/2006/customXml" ds:itemID="{F5BDE0C0-35B0-425A-AB3D-D29ACB5B09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63941E-007A-4083-84D1-4E9F9957F9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0FDAEB-5172-4F6A-8A5C-B45BD234C9BF}">
  <ds:schemaRefs>
    <ds:schemaRef ds:uri="2551ef7e-3b29-44d1-a8ad-ef34c26bfc60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63c724b1-652e-424f-8d99-4ee50906728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119</Words>
  <Application>Microsoft Office PowerPoint</Application>
  <PresentationFormat>Bildschirmpräsentation (4:3)</PresentationFormat>
  <Paragraphs>40</Paragraphs>
  <Slides>11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BFH_PPT_Vorlage</vt:lpstr>
      <vt:lpstr>Software Engineering and Design</vt:lpstr>
      <vt:lpstr>Domain Model and Sequence Diagram</vt:lpstr>
      <vt:lpstr>Domain Model 1</vt:lpstr>
      <vt:lpstr>Domain Model 1</vt:lpstr>
      <vt:lpstr>Sequence Diagram «Update»</vt:lpstr>
      <vt:lpstr>Sequence Diagram «Alert»</vt:lpstr>
      <vt:lpstr>Domain Model 2</vt:lpstr>
      <vt:lpstr>Domain Model 2</vt:lpstr>
      <vt:lpstr>Domain Model 2</vt:lpstr>
      <vt:lpstr>Domain Model 2</vt:lpstr>
      <vt:lpstr>Fazit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Stefan Johner</cp:lastModifiedBy>
  <cp:revision>44</cp:revision>
  <cp:lastPrinted>2013-04-25T14:17:09Z</cp:lastPrinted>
  <dcterms:created xsi:type="dcterms:W3CDTF">2013-04-25T14:36:44Z</dcterms:created>
  <dcterms:modified xsi:type="dcterms:W3CDTF">2014-11-05T15:17:30Z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