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8" r:id="rId6"/>
    <p:sldId id="261" r:id="rId7"/>
    <p:sldId id="289" r:id="rId8"/>
    <p:sldId id="290" r:id="rId9"/>
    <p:sldId id="292" r:id="rId10"/>
    <p:sldId id="291" r:id="rId11"/>
    <p:sldId id="293" r:id="rId12"/>
    <p:sldId id="294" r:id="rId13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30" autoAdjust="0"/>
    <p:restoredTop sz="86889" autoAdjust="0"/>
  </p:normalViewPr>
  <p:slideViewPr>
    <p:cSldViewPr snapToGrid="0" snapToObjects="1" showGuides="1">
      <p:cViewPr>
        <p:scale>
          <a:sx n="66" d="100"/>
          <a:sy n="66" d="100"/>
        </p:scale>
        <p:origin x="1659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1" d="100"/>
          <a:sy n="91" d="100"/>
        </p:scale>
        <p:origin x="-3690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26.11.2014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26.11.2014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114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2153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3337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3337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sses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9738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5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de-DE" dirty="0" smtClean="0"/>
              <a:t>Software Engineering </a:t>
            </a:r>
            <a:r>
              <a:rPr lang="de-DE" dirty="0" err="1" smtClean="0"/>
              <a:t>and</a:t>
            </a:r>
            <a:r>
              <a:rPr lang="de-DE" dirty="0" smtClean="0"/>
              <a:t> Design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0"/>
          <a:lstStyle/>
          <a:p>
            <a:pPr marL="0" indent="0">
              <a:buNone/>
            </a:pPr>
            <a:r>
              <a:rPr lang="de-DE" dirty="0" smtClean="0">
                <a:latin typeface="Lucida Sans"/>
                <a:cs typeface="Lucida Sans"/>
              </a:rPr>
              <a:t>Case Study 1 – Task 9</a:t>
            </a:r>
          </a:p>
          <a:p>
            <a:pPr marL="0" indent="0">
              <a:buNone/>
            </a:pPr>
            <a:r>
              <a:rPr lang="de-DE" dirty="0" smtClean="0">
                <a:latin typeface="Lucida Sans"/>
                <a:cs typeface="Lucida Sans"/>
              </a:rPr>
              <a:t>Team Blue </a:t>
            </a:r>
          </a:p>
          <a:p>
            <a:r>
              <a:rPr lang="de-CH" dirty="0"/>
              <a:t>Pira Mahendran, Stefan </a:t>
            </a:r>
            <a:r>
              <a:rPr lang="de-CH" dirty="0" err="1"/>
              <a:t>Johner</a:t>
            </a:r>
            <a:r>
              <a:rPr lang="de-CH" dirty="0"/>
              <a:t>, Michel </a:t>
            </a:r>
            <a:r>
              <a:rPr lang="de-CH" dirty="0" err="1"/>
              <a:t>Murbach</a:t>
            </a:r>
            <a:r>
              <a:rPr lang="de-CH" dirty="0"/>
              <a:t>, Amin </a:t>
            </a:r>
            <a:r>
              <a:rPr lang="de-CH" dirty="0" err="1"/>
              <a:t>Ghodrati</a:t>
            </a:r>
            <a:r>
              <a:rPr lang="de-CH" dirty="0"/>
              <a:t>, Sabine Martin, </a:t>
            </a:r>
            <a:r>
              <a:rPr lang="de-CH" dirty="0" smtClean="0"/>
              <a:t>Riza </a:t>
            </a:r>
            <a:r>
              <a:rPr lang="de-CH" dirty="0"/>
              <a:t>Ramsauer</a:t>
            </a:r>
          </a:p>
          <a:p>
            <a:pPr marL="0" indent="0">
              <a:buNone/>
            </a:pPr>
            <a:endParaRPr lang="de-DE" dirty="0" smtClean="0">
              <a:latin typeface="Lucida Sans"/>
              <a:cs typeface="Lucida Sans"/>
            </a:endParaRPr>
          </a:p>
          <a:p>
            <a:pPr marL="0" indent="0">
              <a:buNone/>
            </a:pPr>
            <a:endParaRPr lang="de-DE" dirty="0">
              <a:latin typeface="Lucida Sans"/>
              <a:cs typeface="Lucida San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Technik und Informatik /  Medizininformatik</a:t>
            </a:r>
            <a:endParaRPr lang="de-DE" dirty="0"/>
          </a:p>
        </p:txBody>
      </p:sp>
      <p:pic>
        <p:nvPicPr>
          <p:cNvPr id="7" name="Bildplatzhalter 6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" b="2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9728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System </a:t>
            </a:r>
            <a:r>
              <a:rPr lang="de-DE" dirty="0" err="1"/>
              <a:t>r</a:t>
            </a:r>
            <a:r>
              <a:rPr lang="de-DE" dirty="0" err="1" smtClean="0"/>
              <a:t>equirements</a:t>
            </a:r>
            <a:endParaRPr lang="de-DE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MVC</a:t>
            </a:r>
          </a:p>
          <a:p>
            <a:endParaRPr lang="en-US" dirty="0"/>
          </a:p>
          <a:p>
            <a:r>
              <a:rPr lang="en-US" dirty="0" smtClean="0"/>
              <a:t>View Class Diagram, </a:t>
            </a:r>
            <a:r>
              <a:rPr lang="en-US" smtClean="0"/>
              <a:t>Package Diagram</a:t>
            </a:r>
            <a:endParaRPr lang="en-US" dirty="0" smtClean="0"/>
          </a:p>
          <a:p>
            <a:endParaRPr lang="en-US" dirty="0" smtClean="0"/>
          </a:p>
          <a:p>
            <a:r>
              <a:rPr lang="de-CH" dirty="0" smtClean="0"/>
              <a:t>Ausgewählte Situation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Architecture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309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22049" y="918280"/>
            <a:ext cx="5991187" cy="5201533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System </a:t>
            </a:r>
            <a:r>
              <a:rPr lang="de-DE" dirty="0" err="1" smtClean="0"/>
              <a:t>requirements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098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726" y="1049410"/>
            <a:ext cx="4158547" cy="5070403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MVC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86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View Class </a:t>
            </a:r>
            <a:r>
              <a:rPr lang="de-CH" dirty="0" err="1" smtClean="0"/>
              <a:t>Diagram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65" y="2959281"/>
            <a:ext cx="8099425" cy="1330218"/>
          </a:xfrm>
        </p:spPr>
      </p:pic>
    </p:spTree>
    <p:extLst>
      <p:ext uri="{BB962C8B-B14F-4D97-AF65-F5344CB8AC3E}">
        <p14:creationId xmlns:p14="http://schemas.microsoft.com/office/powerpoint/2010/main" val="356826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Package Diagramm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10" y="900000"/>
            <a:ext cx="7285831" cy="4679950"/>
          </a:xfrm>
        </p:spPr>
      </p:pic>
    </p:spTree>
    <p:extLst>
      <p:ext uri="{BB962C8B-B14F-4D97-AF65-F5344CB8AC3E}">
        <p14:creationId xmlns:p14="http://schemas.microsoft.com/office/powerpoint/2010/main" val="244391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Ausgewählte Situation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05" y="2004378"/>
            <a:ext cx="4053840" cy="3550920"/>
          </a:xfrm>
        </p:spPr>
      </p:pic>
    </p:spTree>
    <p:extLst>
      <p:ext uri="{BB962C8B-B14F-4D97-AF65-F5344CB8AC3E}">
        <p14:creationId xmlns:p14="http://schemas.microsoft.com/office/powerpoint/2010/main" val="172367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Ausgewählte </a:t>
            </a:r>
            <a:r>
              <a:rPr lang="de-CH" dirty="0" smtClean="0"/>
              <a:t>Situation (MVC </a:t>
            </a:r>
            <a:r>
              <a:rPr lang="de-CH" dirty="0" err="1" smtClean="0"/>
              <a:t>Therapy</a:t>
            </a:r>
            <a:r>
              <a:rPr lang="de-CH" dirty="0" smtClean="0"/>
              <a:t>)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328" y="1143000"/>
            <a:ext cx="4615344" cy="4976813"/>
          </a:xfrm>
        </p:spPr>
      </p:pic>
    </p:spTree>
    <p:extLst>
      <p:ext uri="{BB962C8B-B14F-4D97-AF65-F5344CB8AC3E}">
        <p14:creationId xmlns:p14="http://schemas.microsoft.com/office/powerpoint/2010/main" val="259356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Ausgewählte </a:t>
            </a:r>
            <a:r>
              <a:rPr lang="de-CH" dirty="0" smtClean="0"/>
              <a:t>Situation (MVC </a:t>
            </a:r>
            <a:r>
              <a:rPr lang="de-CH" dirty="0" err="1" smtClean="0"/>
              <a:t>Medication</a:t>
            </a:r>
            <a:r>
              <a:rPr lang="de-CH" dirty="0" smtClean="0"/>
              <a:t>)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874" y="1097280"/>
            <a:ext cx="4188252" cy="5022533"/>
          </a:xfrm>
        </p:spPr>
      </p:pic>
    </p:spTree>
    <p:extLst>
      <p:ext uri="{BB962C8B-B14F-4D97-AF65-F5344CB8AC3E}">
        <p14:creationId xmlns:p14="http://schemas.microsoft.com/office/powerpoint/2010/main" val="312915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QMPilot_DokID xmlns="2551ef7e-3b29-44d1-a8ad-ef34c26bfc60">472</QMPilot_DokI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8ce3fe262384aec44c467c9d705f95d9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84a71d02007a831ccb7d7e7d2c202add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0FDAEB-5172-4F6A-8A5C-B45BD234C9BF}">
  <ds:schemaRefs>
    <ds:schemaRef ds:uri="2551ef7e-3b29-44d1-a8ad-ef34c26bfc60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63c724b1-652e-424f-8d99-4ee509067280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263941E-007A-4083-84D1-4E9F9957F9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BDE0C0-35B0-425A-AB3D-D29ACB5B09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73</Words>
  <Application>Microsoft Office PowerPoint</Application>
  <PresentationFormat>Bildschirmpräsentation (4:3)</PresentationFormat>
  <Paragraphs>25</Paragraphs>
  <Slides>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7" baseType="lpstr">
      <vt:lpstr>ＭＳ Ｐゴシック</vt:lpstr>
      <vt:lpstr>ＭＳ Ｐゴシック</vt:lpstr>
      <vt:lpstr>Arial</vt:lpstr>
      <vt:lpstr>Calibri</vt:lpstr>
      <vt:lpstr>Lucida Grande</vt:lpstr>
      <vt:lpstr>Lucida Sans</vt:lpstr>
      <vt:lpstr>Lucida Sans Unicode</vt:lpstr>
      <vt:lpstr>BFH_PPT_Vorlage</vt:lpstr>
      <vt:lpstr>Software Engineering and Design</vt:lpstr>
      <vt:lpstr>Software Architecture</vt:lpstr>
      <vt:lpstr>System requirements</vt:lpstr>
      <vt:lpstr>MVC</vt:lpstr>
      <vt:lpstr>View Class Diagram</vt:lpstr>
      <vt:lpstr>Package Diagramm</vt:lpstr>
      <vt:lpstr>Ausgewählte Situation</vt:lpstr>
      <vt:lpstr>Ausgewählte Situation (MVC Therapy)</vt:lpstr>
      <vt:lpstr>Ausgewählte Situation (MVC Medication)</vt:lpstr>
    </vt:vector>
  </TitlesOfParts>
  <Company>Berner Fachhochschule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BFH_Musterpräsentation</dc:title>
  <dc:creator>Gloor Manuela</dc:creator>
  <cp:lastModifiedBy>Pira Mahendran</cp:lastModifiedBy>
  <cp:revision>58</cp:revision>
  <cp:lastPrinted>2013-04-25T14:17:09Z</cp:lastPrinted>
  <dcterms:created xsi:type="dcterms:W3CDTF">2013-04-25T14:36:44Z</dcterms:created>
  <dcterms:modified xsi:type="dcterms:W3CDTF">2014-11-26T14:33:21Z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