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90F41-E81B-2FF0-80DF-EC0550B32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78011-B0F6-8D46-C4CD-696522E0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73933-5B6E-F148-F4D8-81C6C6E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94DC1-2B8C-2A12-FB23-B7BBEBC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81805-A234-6553-DDA8-0ABD6890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00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197BC-3F86-92C8-4BB0-8CC1206A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384C0-76F1-EE23-2DBB-5343B65A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C07B9-27B4-6A3F-CDD1-5F032C2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E5B13-4F4B-FEF7-BE02-848D408E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AA5CA-66D3-7914-78E8-383133F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36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886F55-F87D-9B00-F3F3-2316364CD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24FEC4-4A70-41F8-3704-A1C592A06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4AE46-F375-4031-3C7C-BDEE16BC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20F8B-D097-25A8-B405-09EBF2CA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198B1-DEC2-84DF-982D-9C10417B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54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86CD-A292-57F6-0BC8-1649950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19F18-FA83-3814-1112-1B10C71F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89960-0A8A-EC71-49C1-A025756E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76EEA-56EA-0D19-4090-9ACD2647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0BF3F-24E7-1B05-EAF1-02A40561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3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7A9AF-5909-B230-C39B-B307F332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D72D73-AA3E-71B6-307A-BF87230C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33E39-D290-227F-3F1D-F04F9A25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E88F4-C284-66FF-4AD7-9C63D228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F0C0D-9060-27B1-E365-9E122F5D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19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FB5EC-F934-171C-7C35-2F1BBC4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500CC2-8743-B3A3-E649-B7A2C7BC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787E6C-2BAA-AD4E-764E-6DAC0B46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6F004D-235F-1DFE-B9D2-1AA317F5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F8EF95-1A0F-EB9B-4226-4F0FDE4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887EB-4087-A3B4-872B-5CE163F5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71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B9EA1-38FD-095E-65C3-9228C4C7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F9B75-65C7-846F-0F5D-8D421910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5ADF3-030E-4446-6FC5-09E3DAA4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5349D5-A04F-A872-2082-1B326D5C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848C4B-1088-1FB5-84A6-33A6AE85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4B0294-15B4-A111-FC7D-AB5D3C2D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FE9636-38B1-8614-4912-D810BBF8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D9214-E110-F56C-8E82-7B5CA139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9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1F8ED-4BB0-087F-6B6C-71179F17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54ECA9-BB75-6870-E4E8-C2C5616D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D4143-8101-4397-74DD-2A462BED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59015-7D3A-FD0C-892F-3EB8F33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50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8C4A05-46DA-09C8-A46A-62DDB6A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4575D0-0AB2-E147-F667-71BB27C0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7EDD9A-C674-9BC6-5355-24141C54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90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EE354-6737-DC1D-6873-1E42E97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ED6718-F8F7-83D6-C1C0-B60B1E0F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1961A-5D0A-7436-7537-3C20C801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2124E-8946-4B6F-AC77-7F46414B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82417-45FD-19A1-DF6D-46193D37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DE7AF-3D69-2AE3-EF37-06261163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42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10508-0871-30D8-E234-FADCAA7A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71DAFC-79B6-3EF0-61E5-4B33C75A7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492757-BA1C-1F56-E540-C44B6FFF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DC39C1-8C6D-1320-39B0-C88A1269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C2AFD-34BE-E7DE-08FD-132F1DB5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C2866-B281-B0EF-6551-16AAE7A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60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9FD319-2D0E-1C01-696D-16DADA48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C1290-5692-5581-68C0-D342A3CC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4600D-31E8-6A75-B822-58E33EB57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CB046-CB16-4922-BD6F-A1C0A2173B62}" type="datetimeFigureOut">
              <a:rPr lang="es-CO" smtClean="0"/>
              <a:t>2/09/2024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9852EE-3D6B-5F2C-088D-057123A7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FCB3EB-BAA4-4FD6-C562-723604A7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52839-B925-446B-8BE2-489331E85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3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59AC9C-6E4B-FFD9-B346-DEC1FB4E7754}"/>
              </a:ext>
            </a:extLst>
          </p:cNvPr>
          <p:cNvSpPr txBox="1"/>
          <p:nvPr/>
        </p:nvSpPr>
        <p:spPr>
          <a:xfrm>
            <a:off x="1042219" y="513017"/>
            <a:ext cx="10186220" cy="2420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Gestionar Inventario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establecimiento vende una variedad de productos y accesorios, El negocio posee un crecimiento y con él un aumento en la complejidad de la gestión de inventarios. Los registros de inventario son erróneos debido a errores en las entradas de datos o en el seguimiento manual.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522F4-B015-CE92-1BAF-FBF36ADB33C5}"/>
              </a:ext>
            </a:extLst>
          </p:cNvPr>
          <p:cNvSpPr txBox="1"/>
          <p:nvPr/>
        </p:nvSpPr>
        <p:spPr>
          <a:xfrm>
            <a:off x="1042219" y="3274342"/>
            <a:ext cx="6096000" cy="277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clase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casos de uso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secuencia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 de actividades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 historias de usuario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mocaps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–prototipado (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basamiq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Repositorio en Git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hub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5264007-7262-0DB0-3B2E-BF5177C5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7" y="983226"/>
            <a:ext cx="10343536" cy="534137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467BE2D-FBE9-7C4F-B313-5CEDC0F8B9AE}"/>
              </a:ext>
            </a:extLst>
          </p:cNvPr>
          <p:cNvSpPr txBox="1"/>
          <p:nvPr/>
        </p:nvSpPr>
        <p:spPr>
          <a:xfrm>
            <a:off x="4001729" y="275303"/>
            <a:ext cx="27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392032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82D464-FFAE-35F3-C0B6-05C667BE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1032387"/>
            <a:ext cx="9173496" cy="50341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43380A-B080-9AD6-1004-3428666177DC}"/>
              </a:ext>
            </a:extLst>
          </p:cNvPr>
          <p:cNvSpPr txBox="1"/>
          <p:nvPr/>
        </p:nvSpPr>
        <p:spPr>
          <a:xfrm>
            <a:off x="3962401" y="422165"/>
            <a:ext cx="42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DIAGRAMA DE CLASES   ( Base de Datos)</a:t>
            </a:r>
          </a:p>
        </p:txBody>
      </p:sp>
    </p:spTree>
    <p:extLst>
      <p:ext uri="{BB962C8B-B14F-4D97-AF65-F5344CB8AC3E}">
        <p14:creationId xmlns:p14="http://schemas.microsoft.com/office/powerpoint/2010/main" val="266925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43380A-B080-9AD6-1004-3428666177DC}"/>
              </a:ext>
            </a:extLst>
          </p:cNvPr>
          <p:cNvSpPr txBox="1"/>
          <p:nvPr/>
        </p:nvSpPr>
        <p:spPr>
          <a:xfrm>
            <a:off x="4876800" y="428661"/>
            <a:ext cx="31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DIAGRAMA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16FA85-F495-3877-6EFB-EE8E7EAC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105217"/>
            <a:ext cx="6118317" cy="5330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8CE410-51F7-57FE-5CAF-61941F0E3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57" y="3175820"/>
            <a:ext cx="751730" cy="1394580"/>
          </a:xfrm>
          <a:prstGeom prst="rect">
            <a:avLst/>
          </a:prstGeom>
        </p:spPr>
      </p:pic>
      <p:sp>
        <p:nvSpPr>
          <p:cNvPr id="7" name="Cuadro de texto 4">
            <a:extLst>
              <a:ext uri="{FF2B5EF4-FFF2-40B4-BE49-F238E27FC236}">
                <a16:creationId xmlns:a16="http://schemas.microsoft.com/office/drawing/2014/main" id="{F52F345D-B9CB-0A23-8BFE-181459D51C71}"/>
              </a:ext>
            </a:extLst>
          </p:cNvPr>
          <p:cNvSpPr txBox="1"/>
          <p:nvPr/>
        </p:nvSpPr>
        <p:spPr>
          <a:xfrm>
            <a:off x="1897627" y="4433631"/>
            <a:ext cx="2163096" cy="33501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Administrador</a:t>
            </a:r>
          </a:p>
        </p:txBody>
      </p:sp>
      <p:sp>
        <p:nvSpPr>
          <p:cNvPr id="9" name="Cuadro de texto 4">
            <a:extLst>
              <a:ext uri="{FF2B5EF4-FFF2-40B4-BE49-F238E27FC236}">
                <a16:creationId xmlns:a16="http://schemas.microsoft.com/office/drawing/2014/main" id="{786BE2C4-9DA4-E8B9-8E29-89BE6BCEDF44}"/>
              </a:ext>
            </a:extLst>
          </p:cNvPr>
          <p:cNvSpPr txBox="1"/>
          <p:nvPr/>
        </p:nvSpPr>
        <p:spPr>
          <a:xfrm>
            <a:off x="9884070" y="4442746"/>
            <a:ext cx="2163096" cy="33501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Almacenista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D11B0E-7232-B737-D0B9-5546E7AC482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531510" y="1956619"/>
            <a:ext cx="2197947" cy="191649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F1AABF-24CE-9BCF-30A3-DD97B6B2B3E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531510" y="2880162"/>
            <a:ext cx="2197947" cy="99294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1250C09-E394-C73A-5D14-99A0BC0DD25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486306" y="3873110"/>
            <a:ext cx="2243151" cy="32526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00BEB3D-3315-F52C-1E02-38E3ADF6BD4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486306" y="3873110"/>
            <a:ext cx="2243151" cy="12192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CA297E-D530-49B1-7FBA-5FD49680BCB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76897" y="3873110"/>
            <a:ext cx="2352560" cy="202624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9A9266F-155B-2FD0-4A12-A867C6B91F6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486306" y="3542502"/>
            <a:ext cx="2243151" cy="33060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9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6">
            <a:extLst>
              <a:ext uri="{FF2B5EF4-FFF2-40B4-BE49-F238E27FC236}">
                <a16:creationId xmlns:a16="http://schemas.microsoft.com/office/drawing/2014/main" id="{B5BD27DD-A05B-CE31-1E9B-E6C42314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7" name="Rectangle 104">
            <a:extLst>
              <a:ext uri="{FF2B5EF4-FFF2-40B4-BE49-F238E27FC236}">
                <a16:creationId xmlns:a16="http://schemas.microsoft.com/office/drawing/2014/main" id="{CC9F6BA4-F55B-D185-4CBA-9DC3CD3B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5D2CB1D-09F8-2272-1377-684328D5782D}"/>
              </a:ext>
            </a:extLst>
          </p:cNvPr>
          <p:cNvSpPr txBox="1"/>
          <p:nvPr/>
        </p:nvSpPr>
        <p:spPr>
          <a:xfrm>
            <a:off x="3925824" y="1764900"/>
            <a:ext cx="1274064" cy="40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Producto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53592B8-4DEB-F4A6-2CD4-708DE3E6E7BA}"/>
              </a:ext>
            </a:extLst>
          </p:cNvPr>
          <p:cNvSpPr txBox="1"/>
          <p:nvPr/>
        </p:nvSpPr>
        <p:spPr>
          <a:xfrm>
            <a:off x="5875528" y="1764900"/>
            <a:ext cx="1274064" cy="40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proveedor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ACDA531-4326-D51B-A889-0E6320F328C8}"/>
              </a:ext>
            </a:extLst>
          </p:cNvPr>
          <p:cNvSpPr txBox="1"/>
          <p:nvPr/>
        </p:nvSpPr>
        <p:spPr>
          <a:xfrm>
            <a:off x="8026400" y="1802533"/>
            <a:ext cx="1274064" cy="40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saldo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2967680-E3F4-8BB9-433B-C61E27EA5D01}"/>
              </a:ext>
            </a:extLst>
          </p:cNvPr>
          <p:cNvSpPr txBox="1"/>
          <p:nvPr/>
        </p:nvSpPr>
        <p:spPr>
          <a:xfrm>
            <a:off x="939800" y="1770268"/>
            <a:ext cx="2310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Entrada de producto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9DB97849-0834-9CA7-215B-8B85C2C8A47E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094992" y="2139600"/>
            <a:ext cx="0" cy="40478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1E735E47-ADBE-9E54-AA35-0C1E42C5A889}"/>
              </a:ext>
            </a:extLst>
          </p:cNvPr>
          <p:cNvSpPr/>
          <p:nvPr/>
        </p:nvSpPr>
        <p:spPr>
          <a:xfrm>
            <a:off x="6177280" y="4058920"/>
            <a:ext cx="142240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9381BD71-AD65-2D78-8471-6B2713866EDF}"/>
              </a:ext>
            </a:extLst>
          </p:cNvPr>
          <p:cNvSpPr/>
          <p:nvPr/>
        </p:nvSpPr>
        <p:spPr>
          <a:xfrm>
            <a:off x="4491736" y="2926080"/>
            <a:ext cx="142240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51C99C4E-9807-B9D7-532A-A02ACE1F8102}"/>
              </a:ext>
            </a:extLst>
          </p:cNvPr>
          <p:cNvSpPr/>
          <p:nvPr/>
        </p:nvSpPr>
        <p:spPr>
          <a:xfrm>
            <a:off x="8971279" y="5217160"/>
            <a:ext cx="142240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8998E9A2-F406-6864-63F8-DCA09BD0B0FC}"/>
              </a:ext>
            </a:extLst>
          </p:cNvPr>
          <p:cNvCxnSpPr/>
          <p:nvPr/>
        </p:nvCxnSpPr>
        <p:spPr>
          <a:xfrm>
            <a:off x="2174240" y="2926080"/>
            <a:ext cx="220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3F0D1B40-EB47-726F-1F4C-40EC56B57564}"/>
              </a:ext>
            </a:extLst>
          </p:cNvPr>
          <p:cNvSpPr txBox="1"/>
          <p:nvPr/>
        </p:nvSpPr>
        <p:spPr>
          <a:xfrm>
            <a:off x="2428749" y="2594313"/>
            <a:ext cx="19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Busca producto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617BE2D-ACEF-8636-F8BD-B87ABC645A23}"/>
              </a:ext>
            </a:extLst>
          </p:cNvPr>
          <p:cNvCxnSpPr/>
          <p:nvPr/>
        </p:nvCxnSpPr>
        <p:spPr>
          <a:xfrm flipH="1">
            <a:off x="2255520" y="3505200"/>
            <a:ext cx="21234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7E9239B-10F7-9FF1-F465-FEF4983B0AB4}"/>
              </a:ext>
            </a:extLst>
          </p:cNvPr>
          <p:cNvSpPr txBox="1"/>
          <p:nvPr/>
        </p:nvSpPr>
        <p:spPr>
          <a:xfrm>
            <a:off x="2378457" y="3110746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Producto existe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34ADE415-ACC3-0F38-BF31-5406C0C13083}"/>
              </a:ext>
            </a:extLst>
          </p:cNvPr>
          <p:cNvCxnSpPr>
            <a:cxnSpLocks/>
          </p:cNvCxnSpPr>
          <p:nvPr/>
        </p:nvCxnSpPr>
        <p:spPr>
          <a:xfrm>
            <a:off x="2094992" y="4099560"/>
            <a:ext cx="4001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5BF9EBC9-62C5-AC31-6C12-4BF4A2812D8E}"/>
              </a:ext>
            </a:extLst>
          </p:cNvPr>
          <p:cNvSpPr txBox="1"/>
          <p:nvPr/>
        </p:nvSpPr>
        <p:spPr>
          <a:xfrm>
            <a:off x="2944876" y="3676647"/>
            <a:ext cx="19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Busca proveedor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2858DCAA-79F1-DF7A-01F3-7655635DEB0E}"/>
              </a:ext>
            </a:extLst>
          </p:cNvPr>
          <p:cNvCxnSpPr>
            <a:cxnSpLocks/>
          </p:cNvCxnSpPr>
          <p:nvPr/>
        </p:nvCxnSpPr>
        <p:spPr>
          <a:xfrm flipH="1">
            <a:off x="2197608" y="4627880"/>
            <a:ext cx="3840481" cy="2032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2B968BA-68AE-0EF9-DC9E-277CE66FFFE3}"/>
              </a:ext>
            </a:extLst>
          </p:cNvPr>
          <p:cNvSpPr txBox="1"/>
          <p:nvPr/>
        </p:nvSpPr>
        <p:spPr>
          <a:xfrm>
            <a:off x="3004312" y="4275355"/>
            <a:ext cx="196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Proveedor existe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332F6D3-EEC1-0162-9340-678223D9CC3D}"/>
              </a:ext>
            </a:extLst>
          </p:cNvPr>
          <p:cNvCxnSpPr>
            <a:cxnSpLocks/>
          </p:cNvCxnSpPr>
          <p:nvPr/>
        </p:nvCxnSpPr>
        <p:spPr>
          <a:xfrm>
            <a:off x="2174240" y="5217160"/>
            <a:ext cx="6736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7BC3157-0398-08A6-C4F2-EC4B533D6BF8}"/>
              </a:ext>
            </a:extLst>
          </p:cNvPr>
          <p:cNvSpPr txBox="1"/>
          <p:nvPr/>
        </p:nvSpPr>
        <p:spPr>
          <a:xfrm>
            <a:off x="3653027" y="4813558"/>
            <a:ext cx="41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 ingresar producto se actualiza saldo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7A190CDF-BC0F-8D10-AD52-3775AD940B62}"/>
              </a:ext>
            </a:extLst>
          </p:cNvPr>
          <p:cNvCxnSpPr>
            <a:cxnSpLocks/>
          </p:cNvCxnSpPr>
          <p:nvPr/>
        </p:nvCxnSpPr>
        <p:spPr>
          <a:xfrm flipH="1">
            <a:off x="2205736" y="5876567"/>
            <a:ext cx="670458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01ABD173-4A03-FAAF-C59B-D5DE359F5B79}"/>
              </a:ext>
            </a:extLst>
          </p:cNvPr>
          <p:cNvSpPr txBox="1"/>
          <p:nvPr/>
        </p:nvSpPr>
        <p:spPr>
          <a:xfrm>
            <a:off x="3409697" y="5514394"/>
            <a:ext cx="417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puede consultar entrada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8724C14-8E7B-4A6F-D20A-C3C41D3D61E5}"/>
              </a:ext>
            </a:extLst>
          </p:cNvPr>
          <p:cNvSpPr txBox="1"/>
          <p:nvPr/>
        </p:nvSpPr>
        <p:spPr>
          <a:xfrm>
            <a:off x="4876800" y="428661"/>
            <a:ext cx="310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DIAGRAMA DE SECUENACIA</a:t>
            </a:r>
          </a:p>
        </p:txBody>
      </p:sp>
    </p:spTree>
    <p:extLst>
      <p:ext uri="{BB962C8B-B14F-4D97-AF65-F5344CB8AC3E}">
        <p14:creationId xmlns:p14="http://schemas.microsoft.com/office/powerpoint/2010/main" val="48886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43380A-B080-9AD6-1004-3428666177DC}"/>
              </a:ext>
            </a:extLst>
          </p:cNvPr>
          <p:cNvSpPr txBox="1"/>
          <p:nvPr/>
        </p:nvSpPr>
        <p:spPr>
          <a:xfrm>
            <a:off x="3962401" y="422165"/>
            <a:ext cx="337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DIAGRAMA DE ACTIVIDADES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0270D24-41C7-7837-94F3-D6BDF97CE3F3}"/>
              </a:ext>
            </a:extLst>
          </p:cNvPr>
          <p:cNvSpPr/>
          <p:nvPr/>
        </p:nvSpPr>
        <p:spPr>
          <a:xfrm>
            <a:off x="10556238" y="3068320"/>
            <a:ext cx="711201" cy="741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F97FA3-89E3-4944-3A4B-ECD5FD53424E}"/>
              </a:ext>
            </a:extLst>
          </p:cNvPr>
          <p:cNvSpPr/>
          <p:nvPr/>
        </p:nvSpPr>
        <p:spPr>
          <a:xfrm>
            <a:off x="10678158" y="3190240"/>
            <a:ext cx="467360" cy="497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23F5EF5-CCA1-D385-C051-3E152DCC0D66}"/>
              </a:ext>
            </a:extLst>
          </p:cNvPr>
          <p:cNvSpPr/>
          <p:nvPr/>
        </p:nvSpPr>
        <p:spPr>
          <a:xfrm>
            <a:off x="668529" y="3156634"/>
            <a:ext cx="711201" cy="741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49439A-1205-CB79-99AA-79A7D8D3891E}"/>
              </a:ext>
            </a:extLst>
          </p:cNvPr>
          <p:cNvSpPr txBox="1"/>
          <p:nvPr/>
        </p:nvSpPr>
        <p:spPr>
          <a:xfrm>
            <a:off x="2188464" y="3204309"/>
            <a:ext cx="1479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Formulario de salida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9E4FF8-8172-E0D0-D912-8EAD0B645FE7}"/>
              </a:ext>
            </a:extLst>
          </p:cNvPr>
          <p:cNvSpPr txBox="1"/>
          <p:nvPr/>
        </p:nvSpPr>
        <p:spPr>
          <a:xfrm>
            <a:off x="4809744" y="2124420"/>
            <a:ext cx="1479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Valida producto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618E9F-6C54-C3DD-F853-7CAA61CC65A4}"/>
              </a:ext>
            </a:extLst>
          </p:cNvPr>
          <p:cNvSpPr txBox="1"/>
          <p:nvPr/>
        </p:nvSpPr>
        <p:spPr>
          <a:xfrm>
            <a:off x="4809744" y="4087250"/>
            <a:ext cx="1479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Valida Cliente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F8C58A0-9B21-CC3B-E3E4-FB2B7C0B7C9C}"/>
              </a:ext>
            </a:extLst>
          </p:cNvPr>
          <p:cNvSpPr txBox="1"/>
          <p:nvPr/>
        </p:nvSpPr>
        <p:spPr>
          <a:xfrm>
            <a:off x="7766306" y="3105834"/>
            <a:ext cx="14792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Actualiza saldo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FB3A5FFC-91DD-7A20-A7B4-7D7CAE3B3EA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667760" y="2447586"/>
            <a:ext cx="1141984" cy="1079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62AA7D2-C130-FA91-E05C-3328DEB59A5D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667760" y="3527475"/>
            <a:ext cx="1141984" cy="8829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4334E449-9EE1-FF6A-4CF2-6F275E4B31ED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6289040" y="2447586"/>
            <a:ext cx="1477266" cy="981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3E46A75-90A2-94B7-63DA-7A0E9EF636E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289040" y="3429000"/>
            <a:ext cx="1477266" cy="9814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9E5C24C-8EFB-D740-A450-08664A1B3874}"/>
              </a:ext>
            </a:extLst>
          </p:cNvPr>
          <p:cNvCxnSpPr>
            <a:stCxn id="11" idx="6"/>
            <a:endCxn id="12" idx="1"/>
          </p:cNvCxnSpPr>
          <p:nvPr/>
        </p:nvCxnSpPr>
        <p:spPr>
          <a:xfrm>
            <a:off x="1379730" y="3527474"/>
            <a:ext cx="8087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D7381EA-358B-4670-0449-FBD3A90D37A0}"/>
              </a:ext>
            </a:extLst>
          </p:cNvPr>
          <p:cNvCxnSpPr>
            <a:stCxn id="16" idx="3"/>
            <a:endCxn id="8" idx="2"/>
          </p:cNvCxnSpPr>
          <p:nvPr/>
        </p:nvCxnSpPr>
        <p:spPr>
          <a:xfrm>
            <a:off x="9245602" y="3429000"/>
            <a:ext cx="1310636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B1A8C2-6C1B-40A0-C9A9-04BF69593070}"/>
              </a:ext>
            </a:extLst>
          </p:cNvPr>
          <p:cNvSpPr txBox="1"/>
          <p:nvPr/>
        </p:nvSpPr>
        <p:spPr>
          <a:xfrm>
            <a:off x="4724401" y="485895"/>
            <a:ext cx="337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HISTORIAS DE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AAF050-6987-1E2F-2435-11EBEF65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046480"/>
            <a:ext cx="9286240" cy="51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3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CB2E10E-7346-A9D6-2220-23AE5BB1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331987"/>
            <a:ext cx="5042535" cy="30970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687291-8E50-A093-247F-962C9BD5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1" y="331986"/>
            <a:ext cx="5042535" cy="30970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63C0EE-1B32-A0A2-F0F8-12D35165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834" y="3545837"/>
            <a:ext cx="5061586" cy="30970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C31E42-2537-B70C-BE30-F13536135685}"/>
              </a:ext>
            </a:extLst>
          </p:cNvPr>
          <p:cNvSpPr txBox="1"/>
          <p:nvPr/>
        </p:nvSpPr>
        <p:spPr>
          <a:xfrm>
            <a:off x="459105" y="551738"/>
            <a:ext cx="579119" cy="575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06BF4B-C88D-23D0-398F-8E4539399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110" y="3545837"/>
            <a:ext cx="5061586" cy="309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40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8abea6-f7bf-4d7f-aa7c-07b94d6e5785}" enabled="1" method="Privileged" siteId="{bf1ce8b5-5d39-4bc5-ad6e-07b3e4d7d67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145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ALEXANDER SANCHEZ HENAO</dc:creator>
  <cp:lastModifiedBy>JOHN ALEXANDER SANCHEZ HENAO</cp:lastModifiedBy>
  <cp:revision>19</cp:revision>
  <dcterms:created xsi:type="dcterms:W3CDTF">2024-08-30T23:32:35Z</dcterms:created>
  <dcterms:modified xsi:type="dcterms:W3CDTF">2024-09-02T18:03:00Z</dcterms:modified>
</cp:coreProperties>
</file>