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5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5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9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8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3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1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264E-C5E3-4AF7-9A22-17E5AFF80CB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44538-DC8D-45B2-A70F-8E92F5A88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0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977"/>
            <a:ext cx="3343820" cy="663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772963" y="1268760"/>
            <a:ext cx="422773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IN" sz="1600" dirty="0"/>
          </a:p>
        </p:txBody>
      </p:sp>
      <p:sp>
        <p:nvSpPr>
          <p:cNvPr id="6" name="Oval 5"/>
          <p:cNvSpPr/>
          <p:nvPr/>
        </p:nvSpPr>
        <p:spPr>
          <a:xfrm>
            <a:off x="1772963" y="2492896"/>
            <a:ext cx="422773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en-IN" sz="1600" dirty="0"/>
          </a:p>
        </p:txBody>
      </p:sp>
      <p:sp>
        <p:nvSpPr>
          <p:cNvPr id="7" name="Oval 6"/>
          <p:cNvSpPr/>
          <p:nvPr/>
        </p:nvSpPr>
        <p:spPr>
          <a:xfrm>
            <a:off x="6516216" y="3093844"/>
            <a:ext cx="432048" cy="4071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en-IN" sz="1600" dirty="0"/>
          </a:p>
        </p:txBody>
      </p:sp>
      <p:sp>
        <p:nvSpPr>
          <p:cNvPr id="8" name="Oval 7"/>
          <p:cNvSpPr/>
          <p:nvPr/>
        </p:nvSpPr>
        <p:spPr>
          <a:xfrm>
            <a:off x="1772963" y="3707904"/>
            <a:ext cx="422773" cy="4411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endParaRPr lang="en-IN" sz="1600" dirty="0"/>
          </a:p>
        </p:txBody>
      </p:sp>
      <p:sp>
        <p:nvSpPr>
          <p:cNvPr id="9" name="Oval 8"/>
          <p:cNvSpPr/>
          <p:nvPr/>
        </p:nvSpPr>
        <p:spPr>
          <a:xfrm>
            <a:off x="6516216" y="4509120"/>
            <a:ext cx="432048" cy="4825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en-IN" sz="1600" dirty="0"/>
          </a:p>
        </p:txBody>
      </p:sp>
      <p:sp>
        <p:nvSpPr>
          <p:cNvPr id="10" name="Oval 9"/>
          <p:cNvSpPr/>
          <p:nvPr/>
        </p:nvSpPr>
        <p:spPr>
          <a:xfrm>
            <a:off x="1772963" y="4991681"/>
            <a:ext cx="422773" cy="45354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en-IN" sz="1600" dirty="0"/>
          </a:p>
        </p:txBody>
      </p:sp>
      <p:cxnSp>
        <p:nvCxnSpPr>
          <p:cNvPr id="11" name="Straight Arrow Connector 10"/>
          <p:cNvCxnSpPr>
            <a:stCxn id="4" idx="6"/>
          </p:cNvCxnSpPr>
          <p:nvPr/>
        </p:nvCxnSpPr>
        <p:spPr>
          <a:xfrm>
            <a:off x="2195736" y="148478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</p:cNvCxnSpPr>
          <p:nvPr/>
        </p:nvCxnSpPr>
        <p:spPr>
          <a:xfrm>
            <a:off x="2195736" y="2708920"/>
            <a:ext cx="1448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5508104" y="329742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</p:cNvCxnSpPr>
          <p:nvPr/>
        </p:nvCxnSpPr>
        <p:spPr>
          <a:xfrm>
            <a:off x="2195736" y="3928492"/>
            <a:ext cx="1448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 flipH="1" flipV="1">
            <a:off x="5080248" y="4750400"/>
            <a:ext cx="14359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2195736" y="5218452"/>
            <a:ext cx="17281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8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27" y="26242"/>
            <a:ext cx="3281337" cy="646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619672" y="2204864"/>
            <a:ext cx="422773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IN" sz="1600" dirty="0"/>
          </a:p>
        </p:txBody>
      </p:sp>
      <p:sp>
        <p:nvSpPr>
          <p:cNvPr id="7" name="Oval 6"/>
          <p:cNvSpPr/>
          <p:nvPr/>
        </p:nvSpPr>
        <p:spPr>
          <a:xfrm>
            <a:off x="6516216" y="2852936"/>
            <a:ext cx="432048" cy="4071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IN" sz="1600" dirty="0"/>
          </a:p>
        </p:txBody>
      </p:sp>
      <p:sp>
        <p:nvSpPr>
          <p:cNvPr id="8" name="Oval 7"/>
          <p:cNvSpPr/>
          <p:nvPr/>
        </p:nvSpPr>
        <p:spPr>
          <a:xfrm>
            <a:off x="1547664" y="3212976"/>
            <a:ext cx="422773" cy="4411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IN" sz="1600" dirty="0"/>
          </a:p>
        </p:txBody>
      </p:sp>
      <p:sp>
        <p:nvSpPr>
          <p:cNvPr id="9" name="Oval 8"/>
          <p:cNvSpPr/>
          <p:nvPr/>
        </p:nvSpPr>
        <p:spPr>
          <a:xfrm>
            <a:off x="6804248" y="3717032"/>
            <a:ext cx="432048" cy="4825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IN" sz="1600" dirty="0"/>
          </a:p>
        </p:txBody>
      </p:sp>
      <p:sp>
        <p:nvSpPr>
          <p:cNvPr id="10" name="Oval 9"/>
          <p:cNvSpPr/>
          <p:nvPr/>
        </p:nvSpPr>
        <p:spPr>
          <a:xfrm>
            <a:off x="1475656" y="4415617"/>
            <a:ext cx="422773" cy="45354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IN" sz="1600" dirty="0"/>
          </a:p>
        </p:txBody>
      </p:sp>
      <p:cxnSp>
        <p:nvCxnSpPr>
          <p:cNvPr id="15" name="Straight Arrow Connector 14"/>
          <p:cNvCxnSpPr>
            <a:stCxn id="6" idx="6"/>
          </p:cNvCxnSpPr>
          <p:nvPr/>
        </p:nvCxnSpPr>
        <p:spPr>
          <a:xfrm>
            <a:off x="2042445" y="2420888"/>
            <a:ext cx="1448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5508104" y="30565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</p:cNvCxnSpPr>
          <p:nvPr/>
        </p:nvCxnSpPr>
        <p:spPr>
          <a:xfrm>
            <a:off x="1970437" y="3433564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 flipH="1" flipV="1">
            <a:off x="5368280" y="3958312"/>
            <a:ext cx="14359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1898429" y="4642388"/>
            <a:ext cx="18722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9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Lionbridge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Sathe, Manish</dc:creator>
  <cp:lastModifiedBy>Sathe, Manish</cp:lastModifiedBy>
  <cp:revision>7</cp:revision>
  <dcterms:created xsi:type="dcterms:W3CDTF">2014-04-16T09:12:42Z</dcterms:created>
  <dcterms:modified xsi:type="dcterms:W3CDTF">2014-04-16T10:39:38Z</dcterms:modified>
</cp:coreProperties>
</file>