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9A1A-3CBA-4C40-88F0-B946C423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59DB2-D8B8-45F4-B6B1-19DC4C82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D06F-3298-4D84-B9B1-442BA46A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529CA-BF3A-49BA-81B6-5B9F1C0B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7CA21-68D6-4B57-94AF-DB1C1BEC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2850-8E43-463A-8AC1-5B52F2A7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F0F7B-5374-45C9-932F-248624FF6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DB5F-B7F9-4780-84C4-166516C4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3756-2AD0-4F63-BE8B-62747D48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4D5C4-62BC-4EA2-B6DE-A02D0DC6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4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F8052-EF8F-4FE9-AA0D-83F53E781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23B54-6F45-4BBE-8CAF-534D66C1E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1174-E26D-4D9F-99C7-EF46EF26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A623E-21E3-4861-85C6-11E2CC64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569F-5234-40E1-B1FD-450A68C3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8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446E-ABA6-4995-9F02-986FDBC3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D22E-56C3-4D05-BF0C-2F4EB3ED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307FC-C3B9-485B-B156-C9A236CE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10EB8-A461-4B6D-A73C-1AB2D63D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0871-2F33-4CD6-A003-B203E5EE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19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CBB-C404-4DBF-B76B-79A42242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FA57-C4D6-4068-8A2E-4659266DB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F84C-59AF-4C5F-BE61-CBC0C6E1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44DF5-1114-442E-8A66-D379F4B9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A005-F466-4D99-B79A-24501691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00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4D7-0A05-4F5E-A4F1-8E46E6C7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55B3-6BC1-4600-8078-F7966CD91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69B4F-07FC-429C-A8B0-65B87967D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977F7-98BD-41C5-ABFF-AEB89502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C9800-283C-4E94-87E9-C881CF27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81B1-ADA8-4E53-8971-EB19C216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4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21D0-669C-4395-A044-99F0A24E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200AE-1AC0-471A-BD29-0768F2D2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14A3-C923-4FD4-8B54-0815EE88F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2F378-A7F9-49D9-985D-849FA075B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FA844-032B-44E6-81FB-DB817DBD0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C8BD0-7CA3-495D-B4F6-3E129781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7195A-0D65-4C41-BDDD-0752885A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917D9-3F7D-4A46-BC64-0F34BB71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6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24DC-8A5E-4E24-9510-74053614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5F76F-93D3-42DD-B648-C5D1DA29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F2CDB-CCBD-4086-8659-C2979ED0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62777-4A57-409F-9AF3-9CEE81B4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44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B4F1F-05BF-4712-9C67-7B0E81E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70720-4A87-4251-81C4-AE83EE92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F9E7B-42ED-4D9D-8CEB-9AA3F7D8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6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FB8A-0CD3-4DB5-BEE4-A66AB427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B5B8-81E8-4B73-87F9-80F2ECD56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69FA9-8E6D-4F5C-A703-15F8E3278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A094F-33C7-4A8E-BDEF-D0CC50D0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B94B7-15A7-4CE5-9CBC-3028599B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8CA8D-B90C-4C6E-A99A-22396F2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0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2410-2458-4C3D-9169-107E8460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6120C-A87E-4198-9BA4-261EC5896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E98E9-2763-4FE0-8930-CA22E4BE2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EFDE0-B0E3-4B2F-91F4-E053B341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EC77-FD7C-4BB8-B7E0-1E26EC44383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CE462-C9CE-4001-BF32-CF41E70B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8E627-E6A4-42D4-8E8F-8015A003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278E6-914B-4057-AA2F-ABD75BA1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049C4-8A64-42A5-B4F8-E17E58235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A97B8-C3E6-471A-84BF-B910D8EF6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EC77-FD7C-4BB8-B7E0-1E26EC443837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0EF1-4FE4-4924-9DD9-C968756D8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A1EA-34F8-490A-AC2E-E476DBB84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A369-CCFB-43E7-95E2-197691BAB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8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ackathon.cambridgecryptographic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30A6D6-EFEC-4996-9D01-2CE5D8EA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19" y="957524"/>
            <a:ext cx="10544962" cy="49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54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BF9C1AF-2862-492B-8A21-07829D221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48" y="1095925"/>
            <a:ext cx="9360989" cy="54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9546F-0091-463A-945E-6F89F702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05"/>
            <a:ext cx="10515600" cy="875846"/>
          </a:xfrm>
        </p:spPr>
        <p:txBody>
          <a:bodyPr/>
          <a:lstStyle/>
          <a:p>
            <a:r>
              <a:rPr lang="en-GB" dirty="0"/>
              <a:t>Proof-of-Deposit (</a:t>
            </a:r>
            <a:r>
              <a:rPr lang="en-GB" dirty="0" err="1"/>
              <a:t>DeFi</a:t>
            </a:r>
            <a:r>
              <a:rPr lang="en-GB" dirty="0"/>
              <a:t> track)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7070E1-48B8-4DAD-A992-2AFE81D5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0"/>
            <a:ext cx="1259017" cy="12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9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CB97-974F-4B65-A801-684AA38C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7728"/>
            <a:ext cx="9144000" cy="944045"/>
          </a:xfrm>
          <a:solidFill>
            <a:srgbClr val="FFFFFF">
              <a:alpha val="70980"/>
            </a:srgbClr>
          </a:solidFill>
        </p:spPr>
        <p:txBody>
          <a:bodyPr/>
          <a:lstStyle/>
          <a:p>
            <a:r>
              <a:rPr lang="en-GB" dirty="0"/>
              <a:t>Demonstration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B1EE0-260D-4FF3-AAC0-42AD3D396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3849"/>
            <a:ext cx="9144000" cy="3239826"/>
          </a:xfrm>
          <a:solidFill>
            <a:srgbClr val="FFFFFF">
              <a:alpha val="70980"/>
            </a:srgbClr>
          </a:solidFill>
        </p:spPr>
        <p:txBody>
          <a:bodyPr>
            <a:normAutofit/>
          </a:bodyPr>
          <a:lstStyle/>
          <a:p>
            <a:r>
              <a:rPr lang="en-GB" sz="2800" i="1" dirty="0">
                <a:hlinkClick r:id="rId2"/>
              </a:rPr>
              <a:t>http://hackathon.cambridgecryptographic.com/</a:t>
            </a:r>
            <a:endParaRPr lang="en-GB" sz="2800" i="1" dirty="0"/>
          </a:p>
          <a:p>
            <a:endParaRPr lang="en-GB" sz="2800" i="1" dirty="0"/>
          </a:p>
          <a:p>
            <a:r>
              <a:rPr lang="en-GB" sz="2800" i="1" dirty="0"/>
              <a:t>We implemented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Modified </a:t>
            </a:r>
            <a:r>
              <a:rPr lang="en-GB" i="1" dirty="0" err="1"/>
              <a:t>LockedGold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i="1" dirty="0" err="1">
                <a:sym typeface="Wingdings" panose="05000000000000000000" pitchFamily="2" charset="2"/>
              </a:rPr>
              <a:t>LockedToken</a:t>
            </a:r>
            <a:r>
              <a:rPr lang="en-GB" dirty="0">
                <a:sym typeface="Wingdings" panose="05000000000000000000" pitchFamily="2" charset="2"/>
              </a:rPr>
              <a:t> (compatible with any ERC20)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Modified </a:t>
            </a:r>
            <a:r>
              <a:rPr lang="en-GB" i="1" dirty="0"/>
              <a:t>Election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Compatible with multiple </a:t>
            </a:r>
            <a:r>
              <a:rPr lang="en-GB" i="1" dirty="0" err="1">
                <a:sym typeface="Wingdings" panose="05000000000000000000" pitchFamily="2" charset="2"/>
              </a:rPr>
              <a:t>LockedToken</a:t>
            </a:r>
            <a:endParaRPr lang="en-GB" i="1" dirty="0">
              <a:sym typeface="Wingdings" panose="05000000000000000000" pitchFamily="2" charset="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F641F0-1CD6-4B29-B4F4-84E82928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0"/>
            <a:ext cx="1259017" cy="12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6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Proof-of-Deposit (DeFi track)</vt:lpstr>
      <vt:lpstr>Demonstration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Chan</dc:creator>
  <cp:lastModifiedBy>Ying Chan</cp:lastModifiedBy>
  <cp:revision>7</cp:revision>
  <dcterms:created xsi:type="dcterms:W3CDTF">2021-11-26T11:21:51Z</dcterms:created>
  <dcterms:modified xsi:type="dcterms:W3CDTF">2021-11-26T13:29:51Z</dcterms:modified>
</cp:coreProperties>
</file>