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a/students.rowan.edu/file/d/0BxANk8tb0w-nMjFMUHgtSEhheVk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Nodes Connect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Scott		Boyce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John		Bucknam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Mike		Middleton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James		Ortiz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Sebastian	Wild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Stephen		Rivera-Lau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Specification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Project Goals: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Create a website resource for coders that allows easy collaboration on coding work of all degrees.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Build a comprehensive search tool used to find relevant projects and coding examples.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Provide a utility for project collaboration that connects users to projects they are interested in working on.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Create a forum-like system for users to receive help with coding from other users.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Provide an in browser text editor for easy posting of small size code; our editor will allow other user to get these small code bits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Specification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Project Features: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Stack overflow esque tutor mentor system with large filter and search options. Way to present search tool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Project collaboration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Free lance work system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Profiles reminiscent of a person's webpage to put connections, projects, and careers on display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Social media integration</a:t>
            </a:r>
          </a:p>
          <a:p>
            <a:pPr indent="-29845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Direct messaging system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ct val="91666"/>
              <a:buFont typeface="Arial"/>
            </a:pPr>
            <a:r>
              <a:rPr lang="en" sz="1200"/>
              <a:t>In browser text editor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Technological Components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NodeJS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Socket.IO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Bootstrap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PostgreSQL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Database  schema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AngularJS using Controllers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Route setup using ExpressJS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Runs on top of NodeJS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Used for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“Partial” 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JQuery used for dynamic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Storing information through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PostgreSQL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Aha! Moment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