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57" r:id="rId3"/>
    <p:sldId id="272" r:id="rId4"/>
    <p:sldId id="277" r:id="rId5"/>
    <p:sldId id="273" r:id="rId6"/>
    <p:sldId id="274" r:id="rId7"/>
    <p:sldId id="278" r:id="rId8"/>
    <p:sldId id="279" r:id="rId9"/>
    <p:sldId id="280" r:id="rId10"/>
    <p:sldId id="275" r:id="rId11"/>
    <p:sldId id="281" r:id="rId12"/>
    <p:sldId id="276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49ED0-7985-4613-8B62-FE52DCF52317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C6817-25F0-491E-B17C-378F0733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8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AF807-AD82-41FF-A0B6-2723BDABB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141036-E2E6-4562-9ECE-336F65B2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820DE-025D-4CB9-8B3D-27D20130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B963E-BD94-45DD-809C-C80159D4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068A4-BF00-47C9-9780-C391337D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390A2-41FB-4E96-85E8-29312130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3DBD28-39E4-46CA-BCED-8154EA41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26156-7253-40C9-BED1-54995212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BF763-3CCB-4375-9B6A-859BFF36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C9EF1-FF0C-43E1-AEA0-E8DE9C02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4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B42CEF-A5BC-4C68-8F9F-EE6EC4FE4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AE84B7-5F5C-4D70-B32D-D813F519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CD99B-2048-494B-AB18-25CB92BC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7595F-DF9D-4023-B67E-E84B4012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589B2-7C8A-4777-9BAE-F763E54C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7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25003-0B20-4AF9-B2A8-6898C71A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1EBCF-7132-4131-8854-80C5FD46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57BBC-055D-4F3B-8355-570D6C7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F99E6-0DE5-474C-AB62-EC1E39F3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D8FB6-CF1C-4E2C-B3E9-BF2C192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5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17D16-9D24-4A46-BE83-57AEEE24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02BF6-D49C-43DC-BD6D-22D89EC0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B1493-8C10-4191-A146-6E43587F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2A5CF-5559-401E-8FF4-820CCC7A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135E1-6C50-4C98-9711-7A47264A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E1A8D-0A4B-4126-960C-0E1730F5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A5F11-CCC9-4024-95E4-1DA62EE49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72882-569B-42B9-8275-C0FB57070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7B574-A0E7-450E-B5F8-7432873A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74D4A-6A9F-4B3F-B25E-C9BB6770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3CDFA-545D-4436-BAAA-F34C868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7E4E7-2E51-4910-8CD4-7CCF4095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90101-E72E-42AF-B3A3-3948052F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373685-957D-4C1C-AE15-04E20681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C41905-0216-4948-AD82-95EF62992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6E3F25-0477-45FF-9F89-089E7D91A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7DA47A-0C40-421B-8386-F36F4432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2ABC6A-7124-49F5-B37D-D6C724FD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B5C48-A004-4FA8-A8F7-73F9DBA6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5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FA47-AA36-4417-831C-7C49573F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710DB-0B5A-45CF-BB91-25BAC3A1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6CA5D-D488-4CE2-A601-42D47D4B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F0762E-0257-482C-8DE5-8226EF4A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92ED8C-726C-4897-B2E7-D39CCEB6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974953-E740-4484-833B-A12D63FC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7F072-C885-438E-9115-E591CB21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4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41D4E-F8F3-4072-B9D9-A07C5BC0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A165B-561C-4488-BA70-15C4AF7C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420E6-9F9C-4602-ABA0-25A0AD9D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DFF4C-A4EC-49C0-9398-B94FC4C7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072A4-F983-4FB8-9CF8-07F0BA3F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75E0-111E-42C0-937A-BAAFD899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0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F7769-8DBC-410E-B8C1-0144E29A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D1EAD-872C-428C-9708-F7F9D004E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4AD53F-8762-45B8-AF84-FDD1362B0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5BD32-2D96-4382-838D-A74F8AC8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B33D1-5B96-4811-A7E4-F2D0BC7D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117C9-B70C-4174-9F9F-DBD5C336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BE1FBF-696B-4CB3-8D5E-E280E9A3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482FE-527F-4C7F-A0A9-BC336298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4D376-6113-45CC-AF3D-3C13F9667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0CBC-29DF-43BB-94C8-11C809CB859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9FDB2-B751-441B-8618-66155ED2B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BE309-DA33-4404-89E0-94B715F53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EB115-B00D-4735-9541-720E2723B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6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D3E12-73BE-4EA5-A60A-9B166810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3038"/>
            <a:ext cx="9144000" cy="1102323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얼굴 인식하여 성별</a:t>
            </a:r>
            <a:r>
              <a:rPr lang="en-US" altLang="ko-KR" sz="4400" b="1" dirty="0"/>
              <a:t>, </a:t>
            </a:r>
            <a:r>
              <a:rPr lang="ko-KR" altLang="en-US" sz="4400" b="1" dirty="0"/>
              <a:t>나이 판별하기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0B3EE61-21F1-4638-8D4B-AABA47F9D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92207"/>
            <a:ext cx="9144000" cy="805160"/>
          </a:xfrm>
        </p:spPr>
        <p:txBody>
          <a:bodyPr/>
          <a:lstStyle/>
          <a:p>
            <a:pPr algn="r"/>
            <a:r>
              <a:rPr lang="ko-KR" altLang="en-US" dirty="0"/>
              <a:t>서준영</a:t>
            </a:r>
          </a:p>
        </p:txBody>
      </p:sp>
    </p:spTree>
    <p:extLst>
      <p:ext uri="{BB962C8B-B14F-4D97-AF65-F5344CB8AC3E}">
        <p14:creationId xmlns:p14="http://schemas.microsoft.com/office/powerpoint/2010/main" val="109294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FE6318-3E0D-403C-BDF7-59791BDFC5A4}"/>
              </a:ext>
            </a:extLst>
          </p:cNvPr>
          <p:cNvSpPr txBox="1">
            <a:spLocks/>
          </p:cNvSpPr>
          <p:nvPr/>
        </p:nvSpPr>
        <p:spPr>
          <a:xfrm>
            <a:off x="838200" y="433137"/>
            <a:ext cx="10515600" cy="574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/>
              <a:t> 결과 및 시연</a:t>
            </a:r>
            <a:endParaRPr lang="en-US" altLang="ko-KR" sz="2800" b="1" dirty="0"/>
          </a:p>
          <a:p>
            <a:pPr algn="l"/>
            <a:r>
              <a:rPr lang="ko-KR" altLang="en-US" sz="1800" dirty="0"/>
              <a:t>• 결과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C0CA94-B625-4415-A37F-D94B31966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49" y="1281113"/>
            <a:ext cx="61341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5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FE6318-3E0D-403C-BDF7-59791BDFC5A4}"/>
              </a:ext>
            </a:extLst>
          </p:cNvPr>
          <p:cNvSpPr txBox="1">
            <a:spLocks/>
          </p:cNvSpPr>
          <p:nvPr/>
        </p:nvSpPr>
        <p:spPr>
          <a:xfrm>
            <a:off x="838200" y="433137"/>
            <a:ext cx="10515600" cy="574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/>
              <a:t> 결과 및 시연</a:t>
            </a:r>
            <a:endParaRPr lang="en-US" altLang="ko-KR" sz="2800" b="1" dirty="0"/>
          </a:p>
          <a:p>
            <a:pPr algn="l"/>
            <a:r>
              <a:rPr lang="ko-KR" altLang="en-US" sz="1800" dirty="0"/>
              <a:t>• 실제 시연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047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FE6318-3E0D-403C-BDF7-59791BDFC5A4}"/>
              </a:ext>
            </a:extLst>
          </p:cNvPr>
          <p:cNvSpPr txBox="1">
            <a:spLocks/>
          </p:cNvSpPr>
          <p:nvPr/>
        </p:nvSpPr>
        <p:spPr>
          <a:xfrm>
            <a:off x="838200" y="433137"/>
            <a:ext cx="10515600" cy="574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/>
              <a:t>향후 과제</a:t>
            </a:r>
            <a:endParaRPr lang="en-US" altLang="ko-KR" sz="2800" b="1" dirty="0"/>
          </a:p>
          <a:p>
            <a:pPr algn="l"/>
            <a:r>
              <a:rPr lang="ko-KR" altLang="en-US" sz="1800" dirty="0"/>
              <a:t>• </a:t>
            </a:r>
            <a:r>
              <a:rPr lang="en-US" altLang="ko-KR" sz="1800" dirty="0"/>
              <a:t>Flask</a:t>
            </a:r>
            <a:r>
              <a:rPr lang="ko-KR" altLang="en-US" sz="1800" dirty="0"/>
              <a:t>를 통해 웹을 만들었지만 웹에서 만든 프로그램을 띄우는 것은 실패함</a:t>
            </a:r>
            <a:endParaRPr lang="en-US" altLang="ko-KR" sz="1800" dirty="0"/>
          </a:p>
          <a:p>
            <a:pPr algn="l"/>
            <a:r>
              <a:rPr lang="ko-KR" altLang="en-US" sz="1800" dirty="0"/>
              <a:t>• 향후 웹을 잘 다루는 사람이 있다면 만든 프로그램을 웹과 연결을 시도해보고자 함</a:t>
            </a:r>
            <a:endParaRPr lang="en-US" altLang="ko-KR" sz="1800" dirty="0"/>
          </a:p>
          <a:p>
            <a:pPr algn="l"/>
            <a:r>
              <a:rPr lang="ko-KR" altLang="en-US" sz="1800" dirty="0"/>
              <a:t>• 모바일용으로도 만든다면 재밌는 결과물이 </a:t>
            </a:r>
            <a:r>
              <a:rPr lang="ko-KR" altLang="en-US" sz="1800" dirty="0" err="1"/>
              <a:t>나올것으로</a:t>
            </a:r>
            <a:r>
              <a:rPr lang="ko-KR" altLang="en-US" sz="1800" dirty="0"/>
              <a:t> 생각됨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370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7975A-19A2-4E06-A063-3B0564FAF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3331"/>
            <a:ext cx="9144000" cy="1102323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350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4DC60-4843-4A1D-AC6D-BBB82F22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일자 별 계획표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E2CC887-F306-4114-B9D5-6167CD982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10064"/>
              </p:ext>
            </p:extLst>
          </p:nvPr>
        </p:nvGraphicFramePr>
        <p:xfrm>
          <a:off x="838201" y="1794487"/>
          <a:ext cx="9406520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715">
                  <a:extLst>
                    <a:ext uri="{9D8B030D-6E8A-4147-A177-3AD203B41FA5}">
                      <a16:colId xmlns:a16="http://schemas.microsoft.com/office/drawing/2014/main" val="2579311877"/>
                    </a:ext>
                  </a:extLst>
                </a:gridCol>
                <a:gridCol w="2350242">
                  <a:extLst>
                    <a:ext uri="{9D8B030D-6E8A-4147-A177-3AD203B41FA5}">
                      <a16:colId xmlns:a16="http://schemas.microsoft.com/office/drawing/2014/main" val="2681967810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2647433510"/>
                    </a:ext>
                  </a:extLst>
                </a:gridCol>
                <a:gridCol w="1331642">
                  <a:extLst>
                    <a:ext uri="{9D8B030D-6E8A-4147-A177-3AD203B41FA5}">
                      <a16:colId xmlns:a16="http://schemas.microsoft.com/office/drawing/2014/main" val="3279288335"/>
                    </a:ext>
                  </a:extLst>
                </a:gridCol>
                <a:gridCol w="2285425">
                  <a:extLst>
                    <a:ext uri="{9D8B030D-6E8A-4147-A177-3AD203B41FA5}">
                      <a16:colId xmlns:a16="http://schemas.microsoft.com/office/drawing/2014/main" val="817971194"/>
                    </a:ext>
                  </a:extLst>
                </a:gridCol>
                <a:gridCol w="1468425">
                  <a:extLst>
                    <a:ext uri="{9D8B030D-6E8A-4147-A177-3AD203B41FA5}">
                      <a16:colId xmlns:a16="http://schemas.microsoft.com/office/drawing/2014/main" val="356115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활동명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주요 활동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산출물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4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아이디어 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 아이디어 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관련 자료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관련 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7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환경 셋업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환경 셋업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환경설정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 관련 자료분석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0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주제발표 자료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발표 자료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발표 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8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1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실시간영상으로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웹캠으로</a:t>
                      </a:r>
                      <a:r>
                        <a:rPr lang="ko-KR" altLang="en-US" dirty="0"/>
                        <a:t> 실시간 정보가 </a:t>
                      </a:r>
                      <a:r>
                        <a:rPr lang="ko-KR" altLang="en-US" dirty="0" err="1"/>
                        <a:t>나오게하기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6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웹으로 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2020.04.26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웹으로 만들어 서비스 해보기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5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23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FE6318-3E0D-403C-BDF7-59791BDFC5A4}"/>
              </a:ext>
            </a:extLst>
          </p:cNvPr>
          <p:cNvSpPr txBox="1">
            <a:spLocks/>
          </p:cNvSpPr>
          <p:nvPr/>
        </p:nvSpPr>
        <p:spPr>
          <a:xfrm>
            <a:off x="838200" y="433137"/>
            <a:ext cx="10515600" cy="574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/>
              <a:t>주제 선정 이유 및 개발 시스템 소개</a:t>
            </a:r>
            <a:endParaRPr lang="en-US" altLang="ko-KR" b="1" dirty="0"/>
          </a:p>
          <a:p>
            <a:pPr algn="l"/>
            <a:r>
              <a:rPr lang="ko-KR" altLang="en-US" sz="1800" dirty="0"/>
              <a:t>• 주제 선정이유</a:t>
            </a: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얼굴</a:t>
            </a:r>
            <a:r>
              <a:rPr lang="en-US" altLang="ko-KR" sz="1800" dirty="0"/>
              <a:t>, </a:t>
            </a:r>
            <a:r>
              <a:rPr lang="ko-KR" altLang="en-US" sz="1800" dirty="0"/>
              <a:t>나이</a:t>
            </a:r>
            <a:r>
              <a:rPr lang="en-US" altLang="ko-KR" sz="1800" dirty="0"/>
              <a:t>, </a:t>
            </a:r>
            <a:r>
              <a:rPr lang="ko-KR" altLang="en-US" sz="1800" dirty="0"/>
              <a:t>성별을 인식하는 프로그램을 만들어 보고자 함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• 개발 시스템 소개</a:t>
            </a:r>
            <a:endParaRPr lang="en-US" altLang="ko-KR" sz="1800" dirty="0"/>
          </a:p>
          <a:p>
            <a:pPr marL="342900" indent="-342900" algn="l">
              <a:buAutoNum type="arabicPeriod"/>
            </a:pPr>
            <a:r>
              <a:rPr lang="en-US" altLang="ko-KR" sz="1800" dirty="0"/>
              <a:t>OpenCV = 4.2.0 </a:t>
            </a:r>
          </a:p>
          <a:p>
            <a:pPr marL="342900" indent="-342900" algn="l">
              <a:buAutoNum type="arabicPeriod"/>
            </a:pPr>
            <a:r>
              <a:rPr lang="en-US" altLang="ko-KR" sz="1800" dirty="0" err="1"/>
              <a:t>keras</a:t>
            </a:r>
            <a:r>
              <a:rPr lang="en-US" altLang="ko-KR" sz="1800" dirty="0"/>
              <a:t> = 2.3.1 </a:t>
            </a:r>
          </a:p>
          <a:p>
            <a:pPr marL="342900" indent="-342900" algn="l">
              <a:buAutoNum type="arabicPeriod"/>
            </a:pPr>
            <a:r>
              <a:rPr lang="en-US" altLang="ko-KR" sz="1800" dirty="0" err="1"/>
              <a:t>tensorflow</a:t>
            </a:r>
            <a:r>
              <a:rPr lang="en-US" altLang="ko-KR" sz="1800" dirty="0"/>
              <a:t> =</a:t>
            </a:r>
            <a:r>
              <a:rPr lang="ko-KR" altLang="en-US" sz="1800" dirty="0"/>
              <a:t> </a:t>
            </a:r>
            <a:r>
              <a:rPr lang="en-US" altLang="ko-KR" sz="1800" dirty="0"/>
              <a:t>2.1</a:t>
            </a:r>
          </a:p>
          <a:p>
            <a:pPr marL="342900" indent="-342900" algn="l">
              <a:buAutoNum type="arabicPeriod"/>
            </a:pPr>
            <a:r>
              <a:rPr lang="en-US" altLang="ko-KR" sz="1800" dirty="0"/>
              <a:t>Python = 3.6</a:t>
            </a:r>
          </a:p>
          <a:p>
            <a:pPr marL="342900" indent="-342900" algn="l">
              <a:buAutoNum type="arabicPeriod"/>
            </a:pPr>
            <a:r>
              <a:rPr lang="en-US" altLang="ko-KR" sz="1800" dirty="0"/>
              <a:t>Flask </a:t>
            </a:r>
            <a:r>
              <a:rPr lang="ko-KR" altLang="en-US" sz="1800" dirty="0"/>
              <a:t>서버</a:t>
            </a:r>
            <a:endParaRPr lang="en-US" altLang="ko-KR" sz="1800" dirty="0"/>
          </a:p>
          <a:p>
            <a:pPr marL="342900" indent="-342900" algn="l">
              <a:buAutoNum type="arabicPeriod"/>
            </a:pPr>
            <a:r>
              <a:rPr lang="en-US" altLang="ko-KR" sz="1800" dirty="0"/>
              <a:t>Webcam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589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FE6318-3E0D-403C-BDF7-59791BDFC5A4}"/>
              </a:ext>
            </a:extLst>
          </p:cNvPr>
          <p:cNvSpPr txBox="1">
            <a:spLocks/>
          </p:cNvSpPr>
          <p:nvPr/>
        </p:nvSpPr>
        <p:spPr>
          <a:xfrm>
            <a:off x="838200" y="433137"/>
            <a:ext cx="10515600" cy="574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/>
              <a:t>사용 모델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기술</a:t>
            </a:r>
            <a:r>
              <a:rPr lang="en-US" altLang="ko-KR" sz="2800" b="1" dirty="0"/>
              <a:t>)</a:t>
            </a:r>
            <a:endParaRPr lang="en-US" altLang="ko-KR" b="1" dirty="0"/>
          </a:p>
          <a:p>
            <a:pPr algn="l"/>
            <a:r>
              <a:rPr lang="ko-KR" altLang="en-US" sz="1800" dirty="0"/>
              <a:t>• </a:t>
            </a:r>
            <a:r>
              <a:rPr lang="en-US" altLang="ko-KR" sz="1800" dirty="0" err="1"/>
              <a:t>VggFaceModel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• </a:t>
            </a:r>
            <a:r>
              <a:rPr lang="en-US" altLang="ko-KR" sz="1800" dirty="0" err="1"/>
              <a:t>haarcascade</a:t>
            </a:r>
            <a:endParaRPr lang="en-US" altLang="ko-KR" sz="1800" dirty="0"/>
          </a:p>
          <a:p>
            <a:pPr algn="l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3BCE9-AE3D-4B53-9D9F-B1D9544E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6176963"/>
            <a:ext cx="5191125" cy="223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A580AA-7470-4F6B-A738-5497EB996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84" y="579992"/>
            <a:ext cx="2983832" cy="53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FE6318-3E0D-403C-BDF7-59791BDFC5A4}"/>
              </a:ext>
            </a:extLst>
          </p:cNvPr>
          <p:cNvSpPr txBox="1">
            <a:spLocks/>
          </p:cNvSpPr>
          <p:nvPr/>
        </p:nvSpPr>
        <p:spPr>
          <a:xfrm>
            <a:off x="838200" y="433137"/>
            <a:ext cx="10515600" cy="574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/>
              <a:t>사용 모델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기술</a:t>
            </a:r>
            <a:r>
              <a:rPr lang="en-US" altLang="ko-KR" sz="2800" b="1" dirty="0"/>
              <a:t>)</a:t>
            </a:r>
            <a:endParaRPr lang="en-US" altLang="ko-KR" sz="1800" dirty="0"/>
          </a:p>
          <a:p>
            <a:pPr algn="l"/>
            <a:r>
              <a:rPr lang="ko-KR" altLang="en-US" sz="1800" dirty="0"/>
              <a:t>• </a:t>
            </a:r>
            <a:r>
              <a:rPr lang="en-US" altLang="ko-KR" sz="1800" dirty="0" err="1"/>
              <a:t>ageModel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• </a:t>
            </a:r>
            <a:r>
              <a:rPr lang="en-US" altLang="ko-KR" sz="1800" dirty="0" err="1"/>
              <a:t>genderModel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FE54F-D4F2-47C0-9486-49402AAD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89" y="1057150"/>
            <a:ext cx="6591300" cy="2247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0F07C8-18CF-4D89-B27E-5CE0E425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289" y="3950568"/>
            <a:ext cx="6591300" cy="22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FE6318-3E0D-403C-BDF7-59791BDFC5A4}"/>
              </a:ext>
            </a:extLst>
          </p:cNvPr>
          <p:cNvSpPr txBox="1">
            <a:spLocks/>
          </p:cNvSpPr>
          <p:nvPr/>
        </p:nvSpPr>
        <p:spPr>
          <a:xfrm>
            <a:off x="838200" y="433137"/>
            <a:ext cx="10515600" cy="574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/>
              <a:t>핵심기능에 대한 코드</a:t>
            </a:r>
            <a:endParaRPr lang="en-US" altLang="ko-KR" sz="2800" b="1" dirty="0"/>
          </a:p>
          <a:p>
            <a:pPr algn="l"/>
            <a:r>
              <a:rPr lang="ko-KR" altLang="en-US" sz="1800" dirty="0"/>
              <a:t>• </a:t>
            </a:r>
            <a:r>
              <a:rPr lang="ko-KR" altLang="en-US" sz="1800" dirty="0" err="1"/>
              <a:t>웹캠에서</a:t>
            </a:r>
            <a:r>
              <a:rPr lang="ko-KR" altLang="en-US" sz="1800" dirty="0"/>
              <a:t> 받은 실시간 이미지에서 얼굴 추출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9F66E9-A377-4A27-8C15-AC264C5B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67" y="1396091"/>
            <a:ext cx="8345261" cy="459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0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FE6318-3E0D-403C-BDF7-59791BDFC5A4}"/>
              </a:ext>
            </a:extLst>
          </p:cNvPr>
          <p:cNvSpPr txBox="1">
            <a:spLocks/>
          </p:cNvSpPr>
          <p:nvPr/>
        </p:nvSpPr>
        <p:spPr>
          <a:xfrm>
            <a:off x="838200" y="433137"/>
            <a:ext cx="10515600" cy="574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/>
              <a:t>핵심기능에 대한 코드</a:t>
            </a:r>
            <a:endParaRPr lang="en-US" altLang="ko-KR" sz="2800" b="1" dirty="0"/>
          </a:p>
          <a:p>
            <a:pPr algn="l"/>
            <a:r>
              <a:rPr lang="ko-KR" altLang="en-US" sz="1800" dirty="0"/>
              <a:t>• 나이와 성별 찾기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C9A63-00CC-4344-BEBC-A4039EB4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5" y="1406513"/>
            <a:ext cx="9311550" cy="37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1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FE6318-3E0D-403C-BDF7-59791BDFC5A4}"/>
              </a:ext>
            </a:extLst>
          </p:cNvPr>
          <p:cNvSpPr txBox="1">
            <a:spLocks/>
          </p:cNvSpPr>
          <p:nvPr/>
        </p:nvSpPr>
        <p:spPr>
          <a:xfrm>
            <a:off x="838200" y="433137"/>
            <a:ext cx="10515600" cy="574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/>
              <a:t>핵심기능에 대한 코드</a:t>
            </a:r>
            <a:endParaRPr lang="en-US" altLang="ko-KR" sz="2800" b="1" dirty="0"/>
          </a:p>
          <a:p>
            <a:pPr algn="l"/>
            <a:r>
              <a:rPr lang="ko-KR" altLang="en-US" sz="1800" dirty="0"/>
              <a:t>• 나이와 성별 </a:t>
            </a:r>
            <a:r>
              <a:rPr lang="ko-KR" altLang="en-US" sz="1800" dirty="0" err="1"/>
              <a:t>라벨링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35D58C-2115-4E6D-8D7D-4B3090C3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73" y="1436913"/>
            <a:ext cx="10083454" cy="25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2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FE6318-3E0D-403C-BDF7-59791BDFC5A4}"/>
              </a:ext>
            </a:extLst>
          </p:cNvPr>
          <p:cNvSpPr txBox="1">
            <a:spLocks/>
          </p:cNvSpPr>
          <p:nvPr/>
        </p:nvSpPr>
        <p:spPr>
          <a:xfrm>
            <a:off x="838200" y="433137"/>
            <a:ext cx="10515600" cy="574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b="1" dirty="0"/>
              <a:t>핵심기능에 대한 코드</a:t>
            </a:r>
            <a:endParaRPr lang="en-US" altLang="ko-KR" sz="2800" b="1" dirty="0"/>
          </a:p>
          <a:p>
            <a:pPr algn="l"/>
            <a:r>
              <a:rPr lang="ko-KR" altLang="en-US" sz="1800" dirty="0"/>
              <a:t>• 실시간 이미지 띄우기와 끝내기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3597C-2664-4C80-A4B0-1B9E193B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19" y="1439636"/>
            <a:ext cx="9121952" cy="31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5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227</Words>
  <Application>Microsoft Office PowerPoint</Application>
  <PresentationFormat>와이드스크린</PresentationFormat>
  <Paragraphs>110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얼굴 인식하여 성별, 나이 판별하기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준영 서</dc:creator>
  <cp:lastModifiedBy>준영 서</cp:lastModifiedBy>
  <cp:revision>37</cp:revision>
  <dcterms:created xsi:type="dcterms:W3CDTF">2020-04-09T05:54:30Z</dcterms:created>
  <dcterms:modified xsi:type="dcterms:W3CDTF">2020-04-26T08:38:50Z</dcterms:modified>
</cp:coreProperties>
</file>